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698" r:id="rId2"/>
  </p:sldMasterIdLst>
  <p:notesMasterIdLst>
    <p:notesMasterId r:id="rId29"/>
  </p:notesMasterIdLst>
  <p:sldIdLst>
    <p:sldId id="286" r:id="rId3"/>
    <p:sldId id="257" r:id="rId4"/>
    <p:sldId id="264" r:id="rId5"/>
    <p:sldId id="258" r:id="rId6"/>
    <p:sldId id="260" r:id="rId7"/>
    <p:sldId id="261" r:id="rId8"/>
    <p:sldId id="263" r:id="rId9"/>
    <p:sldId id="259" r:id="rId10"/>
    <p:sldId id="262" r:id="rId11"/>
    <p:sldId id="271" r:id="rId12"/>
    <p:sldId id="287" r:id="rId13"/>
    <p:sldId id="288" r:id="rId14"/>
    <p:sldId id="289" r:id="rId15"/>
    <p:sldId id="265" r:id="rId16"/>
    <p:sldId id="269" r:id="rId17"/>
    <p:sldId id="273" r:id="rId18"/>
    <p:sldId id="274" r:id="rId19"/>
    <p:sldId id="272" r:id="rId20"/>
    <p:sldId id="270" r:id="rId21"/>
    <p:sldId id="266" r:id="rId22"/>
    <p:sldId id="290" r:id="rId23"/>
    <p:sldId id="267" r:id="rId24"/>
    <p:sldId id="282" r:id="rId25"/>
    <p:sldId id="276" r:id="rId26"/>
    <p:sldId id="283" r:id="rId27"/>
    <p:sldId id="28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B60687-247F-4F89-B379-16E6DB80145D}" v="68" dt="2025-01-09T16:46:27.277"/>
    <p1510:client id="{7E8800CC-58A5-40BB-964D-37759864FAB4}" v="7" dt="2025-01-09T15:34:52.7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Stevenson" userId="10ca9654-1249-4a09-85a2-153c0db61c3a" providerId="ADAL" clId="{64B60687-247F-4F89-B379-16E6DB80145D}"/>
    <pc:docChg chg="custSel modSld">
      <pc:chgData name="David Stevenson" userId="10ca9654-1249-4a09-85a2-153c0db61c3a" providerId="ADAL" clId="{64B60687-247F-4F89-B379-16E6DB80145D}" dt="2025-01-09T16:46:27.277" v="67" actId="20577"/>
      <pc:docMkLst>
        <pc:docMk/>
      </pc:docMkLst>
      <pc:sldChg chg="modSp mod">
        <pc:chgData name="David Stevenson" userId="10ca9654-1249-4a09-85a2-153c0db61c3a" providerId="ADAL" clId="{64B60687-247F-4F89-B379-16E6DB80145D}" dt="2025-01-09T16:44:12.807" v="2" actId="20577"/>
        <pc:sldMkLst>
          <pc:docMk/>
          <pc:sldMk cId="63830845" sldId="259"/>
        </pc:sldMkLst>
        <pc:spChg chg="mod">
          <ac:chgData name="David Stevenson" userId="10ca9654-1249-4a09-85a2-153c0db61c3a" providerId="ADAL" clId="{64B60687-247F-4F89-B379-16E6DB80145D}" dt="2025-01-09T16:44:12.807" v="2" actId="20577"/>
          <ac:spMkLst>
            <pc:docMk/>
            <pc:sldMk cId="63830845" sldId="259"/>
            <ac:spMk id="16" creationId="{E1890738-2038-44EE-AF64-50336BE3BF37}"/>
          </ac:spMkLst>
        </pc:spChg>
      </pc:sldChg>
      <pc:sldChg chg="modSp mod">
        <pc:chgData name="David Stevenson" userId="10ca9654-1249-4a09-85a2-153c0db61c3a" providerId="ADAL" clId="{64B60687-247F-4F89-B379-16E6DB80145D}" dt="2025-01-09T16:46:27.277" v="67" actId="20577"/>
        <pc:sldMkLst>
          <pc:docMk/>
          <pc:sldMk cId="1133310745" sldId="262"/>
        </pc:sldMkLst>
        <pc:graphicFrameChg chg="modGraphic">
          <ac:chgData name="David Stevenson" userId="10ca9654-1249-4a09-85a2-153c0db61c3a" providerId="ADAL" clId="{64B60687-247F-4F89-B379-16E6DB80145D}" dt="2025-01-09T16:46:27.277" v="67" actId="20577"/>
          <ac:graphicFrameMkLst>
            <pc:docMk/>
            <pc:sldMk cId="1133310745" sldId="262"/>
            <ac:graphicFrameMk id="4" creationId="{9A99090A-309C-483B-9131-FB61BC65B355}"/>
          </ac:graphicFrameMkLst>
        </pc:graphicFrameChg>
      </pc:sldChg>
    </pc:docChg>
  </pc:docChgLst>
  <pc:docChgLst>
    <pc:chgData name="David Stevenson" userId="10ca9654-1249-4a09-85a2-153c0db61c3a" providerId="ADAL" clId="{7E8800CC-58A5-40BB-964D-37759864FAB4}"/>
    <pc:docChg chg="custSel modSld">
      <pc:chgData name="David Stevenson" userId="10ca9654-1249-4a09-85a2-153c0db61c3a" providerId="ADAL" clId="{7E8800CC-58A5-40BB-964D-37759864FAB4}" dt="2025-01-09T15:34:10.656" v="162" actId="6549"/>
      <pc:docMkLst>
        <pc:docMk/>
      </pc:docMkLst>
      <pc:sldChg chg="modSp mod">
        <pc:chgData name="David Stevenson" userId="10ca9654-1249-4a09-85a2-153c0db61c3a" providerId="ADAL" clId="{7E8800CC-58A5-40BB-964D-37759864FAB4}" dt="2025-01-09T15:29:06.694" v="158" actId="113"/>
        <pc:sldMkLst>
          <pc:docMk/>
          <pc:sldMk cId="63830845" sldId="259"/>
        </pc:sldMkLst>
        <pc:spChg chg="mod">
          <ac:chgData name="David Stevenson" userId="10ca9654-1249-4a09-85a2-153c0db61c3a" providerId="ADAL" clId="{7E8800CC-58A5-40BB-964D-37759864FAB4}" dt="2025-01-09T15:29:02.959" v="157" actId="113"/>
          <ac:spMkLst>
            <pc:docMk/>
            <pc:sldMk cId="63830845" sldId="259"/>
            <ac:spMk id="6" creationId="{A8D9DDD0-C692-4D76-9DD8-72777D35FB7D}"/>
          </ac:spMkLst>
        </pc:spChg>
        <pc:spChg chg="mod">
          <ac:chgData name="David Stevenson" userId="10ca9654-1249-4a09-85a2-153c0db61c3a" providerId="ADAL" clId="{7E8800CC-58A5-40BB-964D-37759864FAB4}" dt="2025-01-09T15:29:06.694" v="158" actId="113"/>
          <ac:spMkLst>
            <pc:docMk/>
            <pc:sldMk cId="63830845" sldId="259"/>
            <ac:spMk id="18" creationId="{AC648E29-064E-4FC2-A4DA-3B097F16512D}"/>
          </ac:spMkLst>
        </pc:spChg>
      </pc:sldChg>
      <pc:sldChg chg="modSp mod">
        <pc:chgData name="David Stevenson" userId="10ca9654-1249-4a09-85a2-153c0db61c3a" providerId="ADAL" clId="{7E8800CC-58A5-40BB-964D-37759864FAB4}" dt="2025-01-08T12:32:19.967" v="17" actId="14100"/>
        <pc:sldMkLst>
          <pc:docMk/>
          <pc:sldMk cId="2380025182" sldId="264"/>
        </pc:sldMkLst>
        <pc:spChg chg="mod">
          <ac:chgData name="David Stevenson" userId="10ca9654-1249-4a09-85a2-153c0db61c3a" providerId="ADAL" clId="{7E8800CC-58A5-40BB-964D-37759864FAB4}" dt="2025-01-08T12:32:19.967" v="17" actId="14100"/>
          <ac:spMkLst>
            <pc:docMk/>
            <pc:sldMk cId="2380025182" sldId="264"/>
            <ac:spMk id="5" creationId="{073C7C03-890A-464F-8159-204BA267DE35}"/>
          </ac:spMkLst>
        </pc:spChg>
      </pc:sldChg>
      <pc:sldChg chg="modSp mod">
        <pc:chgData name="David Stevenson" userId="10ca9654-1249-4a09-85a2-153c0db61c3a" providerId="ADAL" clId="{7E8800CC-58A5-40BB-964D-37759864FAB4}" dt="2025-01-08T12:35:31.591" v="155" actId="14100"/>
        <pc:sldMkLst>
          <pc:docMk/>
          <pc:sldMk cId="2744515280" sldId="266"/>
        </pc:sldMkLst>
        <pc:spChg chg="mod">
          <ac:chgData name="David Stevenson" userId="10ca9654-1249-4a09-85a2-153c0db61c3a" providerId="ADAL" clId="{7E8800CC-58A5-40BB-964D-37759864FAB4}" dt="2025-01-08T12:35:31.591" v="155" actId="14100"/>
          <ac:spMkLst>
            <pc:docMk/>
            <pc:sldMk cId="2744515280" sldId="266"/>
            <ac:spMk id="3" creationId="{80B36F40-C4B4-47E7-9D0B-DBE864527C06}"/>
          </ac:spMkLst>
        </pc:spChg>
      </pc:sldChg>
      <pc:sldChg chg="addSp delSp modSp mod">
        <pc:chgData name="David Stevenson" userId="10ca9654-1249-4a09-85a2-153c0db61c3a" providerId="ADAL" clId="{7E8800CC-58A5-40BB-964D-37759864FAB4}" dt="2025-01-08T12:32:10.927" v="16" actId="1076"/>
        <pc:sldMkLst>
          <pc:docMk/>
          <pc:sldMk cId="3899113204" sldId="286"/>
        </pc:sldMkLst>
        <pc:picChg chg="add mod">
          <ac:chgData name="David Stevenson" userId="10ca9654-1249-4a09-85a2-153c0db61c3a" providerId="ADAL" clId="{7E8800CC-58A5-40BB-964D-37759864FAB4}" dt="2025-01-08T12:30:55.017" v="9" actId="1076"/>
          <ac:picMkLst>
            <pc:docMk/>
            <pc:sldMk cId="3899113204" sldId="286"/>
            <ac:picMk id="4" creationId="{94D808D3-D683-E76B-C56C-CED5978AC7B0}"/>
          </ac:picMkLst>
        </pc:picChg>
        <pc:picChg chg="del mod">
          <ac:chgData name="David Stevenson" userId="10ca9654-1249-4a09-85a2-153c0db61c3a" providerId="ADAL" clId="{7E8800CC-58A5-40BB-964D-37759864FAB4}" dt="2025-01-08T12:30:35.814" v="3" actId="478"/>
          <ac:picMkLst>
            <pc:docMk/>
            <pc:sldMk cId="3899113204" sldId="286"/>
            <ac:picMk id="5" creationId="{D29EAC37-A0F3-2C5A-8932-D51AFF7A2B0B}"/>
          </ac:picMkLst>
        </pc:picChg>
        <pc:picChg chg="del mod">
          <ac:chgData name="David Stevenson" userId="10ca9654-1249-4a09-85a2-153c0db61c3a" providerId="ADAL" clId="{7E8800CC-58A5-40BB-964D-37759864FAB4}" dt="2025-01-08T12:30:53.492" v="8" actId="478"/>
          <ac:picMkLst>
            <pc:docMk/>
            <pc:sldMk cId="3899113204" sldId="286"/>
            <ac:picMk id="7" creationId="{D6589032-7A93-5AB5-CF73-807F155010B0}"/>
          </ac:picMkLst>
        </pc:picChg>
        <pc:picChg chg="add mod">
          <ac:chgData name="David Stevenson" userId="10ca9654-1249-4a09-85a2-153c0db61c3a" providerId="ADAL" clId="{7E8800CC-58A5-40BB-964D-37759864FAB4}" dt="2025-01-08T12:32:10.927" v="16" actId="1076"/>
          <ac:picMkLst>
            <pc:docMk/>
            <pc:sldMk cId="3899113204" sldId="286"/>
            <ac:picMk id="8" creationId="{4AFEDDD9-7FA9-BD6D-40C6-6EBF5BF8755E}"/>
          </ac:picMkLst>
        </pc:picChg>
        <pc:inkChg chg="add del">
          <ac:chgData name="David Stevenson" userId="10ca9654-1249-4a09-85a2-153c0db61c3a" providerId="ADAL" clId="{7E8800CC-58A5-40BB-964D-37759864FAB4}" dt="2025-01-08T12:30:47.140" v="4" actId="478"/>
          <ac:inkMkLst>
            <pc:docMk/>
            <pc:sldMk cId="3899113204" sldId="286"/>
            <ac:inkMk id="2" creationId="{015FFE49-F9B3-98BD-F2C0-65DFB578FB71}"/>
          </ac:inkMkLst>
        </pc:inkChg>
      </pc:sldChg>
      <pc:sldChg chg="addSp delSp modSp mod setBg">
        <pc:chgData name="David Stevenson" userId="10ca9654-1249-4a09-85a2-153c0db61c3a" providerId="ADAL" clId="{7E8800CC-58A5-40BB-964D-37759864FAB4}" dt="2025-01-08T12:33:05.548" v="18" actId="26606"/>
        <pc:sldMkLst>
          <pc:docMk/>
          <pc:sldMk cId="1958233782" sldId="287"/>
        </pc:sldMkLst>
        <pc:spChg chg="mod">
          <ac:chgData name="David Stevenson" userId="10ca9654-1249-4a09-85a2-153c0db61c3a" providerId="ADAL" clId="{7E8800CC-58A5-40BB-964D-37759864FAB4}" dt="2025-01-08T12:33:05.548" v="18" actId="26606"/>
          <ac:spMkLst>
            <pc:docMk/>
            <pc:sldMk cId="1958233782" sldId="287"/>
            <ac:spMk id="2" creationId="{DC7542B9-33AE-C2BE-2D97-09BBB3099E0B}"/>
          </ac:spMkLst>
        </pc:spChg>
        <pc:spChg chg="del">
          <ac:chgData name="David Stevenson" userId="10ca9654-1249-4a09-85a2-153c0db61c3a" providerId="ADAL" clId="{7E8800CC-58A5-40BB-964D-37759864FAB4}" dt="2025-01-08T12:33:05.548" v="18" actId="26606"/>
          <ac:spMkLst>
            <pc:docMk/>
            <pc:sldMk cId="1958233782" sldId="287"/>
            <ac:spMk id="3" creationId="{33AF606E-A97D-1B23-9DCB-8D9390DE5D18}"/>
          </ac:spMkLst>
        </pc:spChg>
        <pc:spChg chg="add">
          <ac:chgData name="David Stevenson" userId="10ca9654-1249-4a09-85a2-153c0db61c3a" providerId="ADAL" clId="{7E8800CC-58A5-40BB-964D-37759864FAB4}" dt="2025-01-08T12:33:05.548" v="18" actId="26606"/>
          <ac:spMkLst>
            <pc:docMk/>
            <pc:sldMk cId="1958233782" sldId="287"/>
            <ac:spMk id="9" creationId="{040BF4A1-714C-419E-A19F-578DE93BE02F}"/>
          </ac:spMkLst>
        </pc:spChg>
        <pc:spChg chg="add">
          <ac:chgData name="David Stevenson" userId="10ca9654-1249-4a09-85a2-153c0db61c3a" providerId="ADAL" clId="{7E8800CC-58A5-40BB-964D-37759864FAB4}" dt="2025-01-08T12:33:05.548" v="18" actId="26606"/>
          <ac:spMkLst>
            <pc:docMk/>
            <pc:sldMk cId="1958233782" sldId="287"/>
            <ac:spMk id="11" creationId="{2F91A9BD-D57F-4941-931F-40597AB37017}"/>
          </ac:spMkLst>
        </pc:spChg>
        <pc:spChg chg="add">
          <ac:chgData name="David Stevenson" userId="10ca9654-1249-4a09-85a2-153c0db61c3a" providerId="ADAL" clId="{7E8800CC-58A5-40BB-964D-37759864FAB4}" dt="2025-01-08T12:33:05.548" v="18" actId="26606"/>
          <ac:spMkLst>
            <pc:docMk/>
            <pc:sldMk cId="1958233782" sldId="287"/>
            <ac:spMk id="13" creationId="{C54DB264-9467-4730-B9E9-C9A97DD66920}"/>
          </ac:spMkLst>
        </pc:spChg>
        <pc:spChg chg="add">
          <ac:chgData name="David Stevenson" userId="10ca9654-1249-4a09-85a2-153c0db61c3a" providerId="ADAL" clId="{7E8800CC-58A5-40BB-964D-37759864FAB4}" dt="2025-01-08T12:33:05.548" v="18" actId="26606"/>
          <ac:spMkLst>
            <pc:docMk/>
            <pc:sldMk cId="1958233782" sldId="287"/>
            <ac:spMk id="15" creationId="{BB097F88-2120-47B4-B891-5B28F66BBD4A}"/>
          </ac:spMkLst>
        </pc:spChg>
        <pc:spChg chg="add">
          <ac:chgData name="David Stevenson" userId="10ca9654-1249-4a09-85a2-153c0db61c3a" providerId="ADAL" clId="{7E8800CC-58A5-40BB-964D-37759864FAB4}" dt="2025-01-08T12:33:05.548" v="18" actId="26606"/>
          <ac:spMkLst>
            <pc:docMk/>
            <pc:sldMk cId="1958233782" sldId="287"/>
            <ac:spMk id="17" creationId="{BF9338F5-05AB-4DC5-BD1C-1A9F26C38A7A}"/>
          </ac:spMkLst>
        </pc:spChg>
        <pc:graphicFrameChg chg="add">
          <ac:chgData name="David Stevenson" userId="10ca9654-1249-4a09-85a2-153c0db61c3a" providerId="ADAL" clId="{7E8800CC-58A5-40BB-964D-37759864FAB4}" dt="2025-01-08T12:33:05.548" v="18" actId="26606"/>
          <ac:graphicFrameMkLst>
            <pc:docMk/>
            <pc:sldMk cId="1958233782" sldId="287"/>
            <ac:graphicFrameMk id="5" creationId="{1263AEAC-7520-7650-CA12-42541341FCB2}"/>
          </ac:graphicFrameMkLst>
        </pc:graphicFrameChg>
      </pc:sldChg>
      <pc:sldChg chg="modSp mod">
        <pc:chgData name="David Stevenson" userId="10ca9654-1249-4a09-85a2-153c0db61c3a" providerId="ADAL" clId="{7E8800CC-58A5-40BB-964D-37759864FAB4}" dt="2025-01-08T12:34:07.270" v="96" actId="208"/>
        <pc:sldMkLst>
          <pc:docMk/>
          <pc:sldMk cId="3801132268" sldId="288"/>
        </pc:sldMkLst>
        <pc:spChg chg="mod">
          <ac:chgData name="David Stevenson" userId="10ca9654-1249-4a09-85a2-153c0db61c3a" providerId="ADAL" clId="{7E8800CC-58A5-40BB-964D-37759864FAB4}" dt="2025-01-08T12:34:07.270" v="96" actId="208"/>
          <ac:spMkLst>
            <pc:docMk/>
            <pc:sldMk cId="3801132268" sldId="288"/>
            <ac:spMk id="3" creationId="{BDF4765A-24B6-6CE6-2FCF-16B77EA5AF57}"/>
          </ac:spMkLst>
        </pc:spChg>
      </pc:sldChg>
      <pc:sldChg chg="modSp mod">
        <pc:chgData name="David Stevenson" userId="10ca9654-1249-4a09-85a2-153c0db61c3a" providerId="ADAL" clId="{7E8800CC-58A5-40BB-964D-37759864FAB4}" dt="2025-01-09T15:34:10.656" v="162" actId="6549"/>
        <pc:sldMkLst>
          <pc:docMk/>
          <pc:sldMk cId="22727965" sldId="289"/>
        </pc:sldMkLst>
        <pc:spChg chg="mod">
          <ac:chgData name="David Stevenson" userId="10ca9654-1249-4a09-85a2-153c0db61c3a" providerId="ADAL" clId="{7E8800CC-58A5-40BB-964D-37759864FAB4}" dt="2025-01-09T15:34:10.656" v="162" actId="6549"/>
          <ac:spMkLst>
            <pc:docMk/>
            <pc:sldMk cId="22727965" sldId="289"/>
            <ac:spMk id="3" creationId="{F6CC9AB7-F86A-767D-A830-DB7852C6C4FE}"/>
          </ac:spMkLst>
        </pc:sp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55C87A-60F7-47C9-8D2D-B3E8EDA9024B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E9F2F44-A2BF-4268-B39A-0024E3E84F04}">
      <dgm:prSet/>
      <dgm:spPr/>
      <dgm:t>
        <a:bodyPr/>
        <a:lstStyle/>
        <a:p>
          <a:pPr>
            <a:defRPr b="1"/>
          </a:pPr>
          <a:r>
            <a:rPr lang="en-US"/>
            <a:t>9</a:t>
          </a:r>
          <a:r>
            <a:rPr lang="en-US" baseline="30000"/>
            <a:t>th</a:t>
          </a:r>
          <a:r>
            <a:rPr lang="en-US"/>
            <a:t> Jan.</a:t>
          </a:r>
        </a:p>
      </dgm:t>
    </dgm:pt>
    <dgm:pt modelId="{355D4911-8819-4E38-A78A-2C8E9341AFFD}" type="parTrans" cxnId="{74DD6745-E6F0-491D-A64E-56C9C0D639AB}">
      <dgm:prSet/>
      <dgm:spPr/>
      <dgm:t>
        <a:bodyPr/>
        <a:lstStyle/>
        <a:p>
          <a:endParaRPr lang="en-US"/>
        </a:p>
      </dgm:t>
    </dgm:pt>
    <dgm:pt modelId="{2379F8C6-45DC-4569-869D-1B6884125F09}" type="sibTrans" cxnId="{74DD6745-E6F0-491D-A64E-56C9C0D639AB}">
      <dgm:prSet/>
      <dgm:spPr/>
      <dgm:t>
        <a:bodyPr/>
        <a:lstStyle/>
        <a:p>
          <a:endParaRPr lang="en-US"/>
        </a:p>
      </dgm:t>
    </dgm:pt>
    <dgm:pt modelId="{762DBFCE-F9F4-4BBC-9449-FBB7ABFED05A}">
      <dgm:prSet/>
      <dgm:spPr/>
      <dgm:t>
        <a:bodyPr/>
        <a:lstStyle/>
        <a:p>
          <a:r>
            <a:rPr lang="en-US"/>
            <a:t>Options Information evening</a:t>
          </a:r>
        </a:p>
      </dgm:t>
    </dgm:pt>
    <dgm:pt modelId="{D8B2CD23-864F-40AE-8C01-3D82D1416169}" type="parTrans" cxnId="{3E07A917-4122-4C2A-ABDC-1F140BFA7DBF}">
      <dgm:prSet/>
      <dgm:spPr/>
      <dgm:t>
        <a:bodyPr/>
        <a:lstStyle/>
        <a:p>
          <a:endParaRPr lang="en-US"/>
        </a:p>
      </dgm:t>
    </dgm:pt>
    <dgm:pt modelId="{D7B3ED27-803C-41B5-AFA7-40B2DCA78CC0}" type="sibTrans" cxnId="{3E07A917-4122-4C2A-ABDC-1F140BFA7DBF}">
      <dgm:prSet/>
      <dgm:spPr/>
      <dgm:t>
        <a:bodyPr/>
        <a:lstStyle/>
        <a:p>
          <a:endParaRPr lang="en-US"/>
        </a:p>
      </dgm:t>
    </dgm:pt>
    <dgm:pt modelId="{1C46A8DA-4233-4C0F-A854-6A09A829EA92}">
      <dgm:prSet/>
      <dgm:spPr/>
      <dgm:t>
        <a:bodyPr/>
        <a:lstStyle/>
        <a:p>
          <a:pPr>
            <a:defRPr b="1"/>
          </a:pPr>
          <a:r>
            <a:rPr lang="en-US"/>
            <a:t>29</a:t>
          </a:r>
          <a:r>
            <a:rPr lang="en-US" baseline="30000"/>
            <a:t>th</a:t>
          </a:r>
          <a:r>
            <a:rPr lang="en-US"/>
            <a:t> Jan.</a:t>
          </a:r>
        </a:p>
      </dgm:t>
    </dgm:pt>
    <dgm:pt modelId="{D20719FB-71C8-4193-90BB-BCC71D6E9702}" type="parTrans" cxnId="{5F683320-50E7-4E37-8449-D407D16A607C}">
      <dgm:prSet/>
      <dgm:spPr/>
      <dgm:t>
        <a:bodyPr/>
        <a:lstStyle/>
        <a:p>
          <a:endParaRPr lang="en-US"/>
        </a:p>
      </dgm:t>
    </dgm:pt>
    <dgm:pt modelId="{20EA74C9-D8D1-4DB4-83F3-047C05EE22B5}" type="sibTrans" cxnId="{5F683320-50E7-4E37-8449-D407D16A607C}">
      <dgm:prSet/>
      <dgm:spPr/>
      <dgm:t>
        <a:bodyPr/>
        <a:lstStyle/>
        <a:p>
          <a:endParaRPr lang="en-US"/>
        </a:p>
      </dgm:t>
    </dgm:pt>
    <dgm:pt modelId="{11BE9E8D-70AB-4F4F-A433-2D29A7DD5A13}">
      <dgm:prSet/>
      <dgm:spPr/>
      <dgm:t>
        <a:bodyPr/>
        <a:lstStyle/>
        <a:p>
          <a:r>
            <a:rPr lang="en-US"/>
            <a:t>Parents’ Evening</a:t>
          </a:r>
        </a:p>
      </dgm:t>
    </dgm:pt>
    <dgm:pt modelId="{885DBF94-B514-4528-9D81-4F3C73731C74}" type="parTrans" cxnId="{4FD5A0F7-7008-4A53-87F7-7B2469C3FA65}">
      <dgm:prSet/>
      <dgm:spPr/>
      <dgm:t>
        <a:bodyPr/>
        <a:lstStyle/>
        <a:p>
          <a:endParaRPr lang="en-US"/>
        </a:p>
      </dgm:t>
    </dgm:pt>
    <dgm:pt modelId="{C81075D2-026B-4176-AE15-A70CFBE4C75B}" type="sibTrans" cxnId="{4FD5A0F7-7008-4A53-87F7-7B2469C3FA65}">
      <dgm:prSet/>
      <dgm:spPr/>
      <dgm:t>
        <a:bodyPr/>
        <a:lstStyle/>
        <a:p>
          <a:endParaRPr lang="en-US"/>
        </a:p>
      </dgm:t>
    </dgm:pt>
    <dgm:pt modelId="{BAD90BC3-E6EF-477C-B401-FE1839FE1E56}">
      <dgm:prSet/>
      <dgm:spPr/>
      <dgm:t>
        <a:bodyPr/>
        <a:lstStyle/>
        <a:p>
          <a:pPr>
            <a:defRPr b="1"/>
          </a:pPr>
          <a:r>
            <a:rPr lang="en-US"/>
            <a:t>14</a:t>
          </a:r>
          <a:r>
            <a:rPr lang="en-US" baseline="30000"/>
            <a:t>th</a:t>
          </a:r>
          <a:r>
            <a:rPr lang="en-US"/>
            <a:t>  Feb.</a:t>
          </a:r>
        </a:p>
      </dgm:t>
    </dgm:pt>
    <dgm:pt modelId="{0E8C0498-33BF-4F21-BB26-9DDA07143606}" type="parTrans" cxnId="{8055C55B-7B7D-4644-B6FA-DB4239E93EDB}">
      <dgm:prSet/>
      <dgm:spPr/>
      <dgm:t>
        <a:bodyPr/>
        <a:lstStyle/>
        <a:p>
          <a:endParaRPr lang="en-US"/>
        </a:p>
      </dgm:t>
    </dgm:pt>
    <dgm:pt modelId="{531A1EAD-43F3-4B33-A19F-A5FFD30D8E26}" type="sibTrans" cxnId="{8055C55B-7B7D-4644-B6FA-DB4239E93EDB}">
      <dgm:prSet/>
      <dgm:spPr/>
      <dgm:t>
        <a:bodyPr/>
        <a:lstStyle/>
        <a:p>
          <a:endParaRPr lang="en-US"/>
        </a:p>
      </dgm:t>
    </dgm:pt>
    <dgm:pt modelId="{2CA6B73D-22DF-41C1-818C-90BE23ABC797}">
      <dgm:prSet/>
      <dgm:spPr/>
      <dgm:t>
        <a:bodyPr/>
        <a:lstStyle/>
        <a:p>
          <a:r>
            <a:rPr lang="en-US"/>
            <a:t>Completion of Options choices deadline</a:t>
          </a:r>
        </a:p>
      </dgm:t>
    </dgm:pt>
    <dgm:pt modelId="{E32B2780-A996-4B0E-A914-E1CF72E5DF9F}" type="parTrans" cxnId="{C9E54B78-9C3A-4694-9788-A5E2C8414935}">
      <dgm:prSet/>
      <dgm:spPr/>
      <dgm:t>
        <a:bodyPr/>
        <a:lstStyle/>
        <a:p>
          <a:endParaRPr lang="en-US"/>
        </a:p>
      </dgm:t>
    </dgm:pt>
    <dgm:pt modelId="{9742F969-98F0-4990-A201-AA8593BE7858}" type="sibTrans" cxnId="{C9E54B78-9C3A-4694-9788-A5E2C8414935}">
      <dgm:prSet/>
      <dgm:spPr/>
      <dgm:t>
        <a:bodyPr/>
        <a:lstStyle/>
        <a:p>
          <a:endParaRPr lang="en-US"/>
        </a:p>
      </dgm:t>
    </dgm:pt>
    <dgm:pt modelId="{DED7DE20-DBD7-4677-902F-0C571A107F90}">
      <dgm:prSet/>
      <dgm:spPr/>
      <dgm:t>
        <a:bodyPr/>
        <a:lstStyle/>
        <a:p>
          <a:pPr>
            <a:defRPr b="1"/>
          </a:pPr>
          <a:r>
            <a:rPr lang="en-US"/>
            <a:t>SLT interviews</a:t>
          </a:r>
        </a:p>
      </dgm:t>
    </dgm:pt>
    <dgm:pt modelId="{498B86E9-3C97-4752-8913-7CFE3997C978}" type="parTrans" cxnId="{E77922D6-5A4F-4773-A889-B1D36F3083E1}">
      <dgm:prSet/>
      <dgm:spPr/>
      <dgm:t>
        <a:bodyPr/>
        <a:lstStyle/>
        <a:p>
          <a:endParaRPr lang="en-US"/>
        </a:p>
      </dgm:t>
    </dgm:pt>
    <dgm:pt modelId="{5F7C4478-6673-4A1D-8393-106F636A6C35}" type="sibTrans" cxnId="{E77922D6-5A4F-4773-A889-B1D36F3083E1}">
      <dgm:prSet/>
      <dgm:spPr/>
      <dgm:t>
        <a:bodyPr/>
        <a:lstStyle/>
        <a:p>
          <a:endParaRPr lang="en-US"/>
        </a:p>
      </dgm:t>
    </dgm:pt>
    <dgm:pt modelId="{565DD6FD-7E57-46B5-952A-DB70167C4613}" type="pres">
      <dgm:prSet presAssocID="{7155C87A-60F7-47C9-8D2D-B3E8EDA9024B}" presName="root" presStyleCnt="0">
        <dgm:presLayoutVars>
          <dgm:chMax/>
          <dgm:chPref/>
          <dgm:animLvl val="lvl"/>
        </dgm:presLayoutVars>
      </dgm:prSet>
      <dgm:spPr/>
    </dgm:pt>
    <dgm:pt modelId="{308E3C2E-7E69-4C5B-ABBC-ECD9C9074A33}" type="pres">
      <dgm:prSet presAssocID="{7155C87A-60F7-47C9-8D2D-B3E8EDA9024B}" presName="divider" presStyleLbl="fgAcc1" presStyleIdx="0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C77B9D57-307E-4066-9CA7-74992F7E5753}" type="pres">
      <dgm:prSet presAssocID="{7155C87A-60F7-47C9-8D2D-B3E8EDA9024B}" presName="nodes" presStyleCnt="0">
        <dgm:presLayoutVars>
          <dgm:chMax/>
          <dgm:chPref/>
          <dgm:animLvl val="lvl"/>
        </dgm:presLayoutVars>
      </dgm:prSet>
      <dgm:spPr/>
    </dgm:pt>
    <dgm:pt modelId="{A83BE7F9-22F3-4A3C-A337-9EF4C5C5C234}" type="pres">
      <dgm:prSet presAssocID="{1E9F2F44-A2BF-4268-B39A-0024E3E84F04}" presName="composite" presStyleCnt="0"/>
      <dgm:spPr/>
    </dgm:pt>
    <dgm:pt modelId="{1FD2A9AA-1F62-4FEB-8F2F-85A3C7A291CC}" type="pres">
      <dgm:prSet presAssocID="{1E9F2F44-A2BF-4268-B39A-0024E3E84F04}" presName="ConnectorPoint" presStyleLbl="lnNode1" presStyleIdx="0" presStyleCnt="4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47AFAF9F-4694-4DE7-99D0-E45F3492A22D}" type="pres">
      <dgm:prSet presAssocID="{1E9F2F44-A2BF-4268-B39A-0024E3E84F04}" presName="DropPinPlaceHolder" presStyleCnt="0"/>
      <dgm:spPr/>
    </dgm:pt>
    <dgm:pt modelId="{F523452A-2D66-452B-9E45-0007CF6E8AA7}" type="pres">
      <dgm:prSet presAssocID="{1E9F2F44-A2BF-4268-B39A-0024E3E84F04}" presName="DropPin" presStyleLbl="alignNode1" presStyleIdx="0" presStyleCnt="4"/>
      <dgm:spPr/>
    </dgm:pt>
    <dgm:pt modelId="{34D956A5-D95F-4B93-A50F-AE0E68CD32E8}" type="pres">
      <dgm:prSet presAssocID="{1E9F2F44-A2BF-4268-B39A-0024E3E84F04}" presName="Ellipse" presStyleLbl="fgAcc1" presStyleIdx="1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46E55610-F253-4B60-87A6-1E1B5991B6E9}" type="pres">
      <dgm:prSet presAssocID="{1E9F2F44-A2BF-4268-B39A-0024E3E84F04}" presName="L2TextContainer" presStyleLbl="revTx" presStyleIdx="0" presStyleCnt="8">
        <dgm:presLayoutVars>
          <dgm:bulletEnabled val="1"/>
        </dgm:presLayoutVars>
      </dgm:prSet>
      <dgm:spPr/>
    </dgm:pt>
    <dgm:pt modelId="{649A5B49-E5C8-47AD-88DA-B403AD49D9FF}" type="pres">
      <dgm:prSet presAssocID="{1E9F2F44-A2BF-4268-B39A-0024E3E84F04}" presName="L1TextContainer" presStyleLbl="revTx" presStyleIdx="1" presStyleCnt="8">
        <dgm:presLayoutVars>
          <dgm:chMax val="1"/>
          <dgm:chPref val="1"/>
          <dgm:bulletEnabled val="1"/>
        </dgm:presLayoutVars>
      </dgm:prSet>
      <dgm:spPr/>
    </dgm:pt>
    <dgm:pt modelId="{436F04E8-5050-4E16-A189-3194B12072B6}" type="pres">
      <dgm:prSet presAssocID="{1E9F2F44-A2BF-4268-B39A-0024E3E84F04}" presName="ConnectLine" presStyleLbl="sibTrans1D1" presStyleIdx="0" presStyleCnt="4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27C4AA9E-06DD-455E-8E76-A24E2C1A26FC}" type="pres">
      <dgm:prSet presAssocID="{1E9F2F44-A2BF-4268-B39A-0024E3E84F04}" presName="EmptyPlaceHolder" presStyleCnt="0"/>
      <dgm:spPr/>
    </dgm:pt>
    <dgm:pt modelId="{1B5EC4D5-1BFB-4726-B461-0750AF7C924F}" type="pres">
      <dgm:prSet presAssocID="{2379F8C6-45DC-4569-869D-1B6884125F09}" presName="spaceBetweenRectangles" presStyleCnt="0"/>
      <dgm:spPr/>
    </dgm:pt>
    <dgm:pt modelId="{E9A718C5-D759-4FDD-A1EE-6332C468CEE5}" type="pres">
      <dgm:prSet presAssocID="{1C46A8DA-4233-4C0F-A854-6A09A829EA92}" presName="composite" presStyleCnt="0"/>
      <dgm:spPr/>
    </dgm:pt>
    <dgm:pt modelId="{F80C6BEF-F72C-48BB-AC3D-BEEBE00D047D}" type="pres">
      <dgm:prSet presAssocID="{1C46A8DA-4233-4C0F-A854-6A09A829EA92}" presName="ConnectorPoint" presStyleLbl="lnNode1" presStyleIdx="1" presStyleCnt="4"/>
      <dgm:spPr>
        <a:solidFill>
          <a:schemeClr val="accent2">
            <a:hueOff val="383768"/>
            <a:satOff val="-2641"/>
            <a:lumOff val="1235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71C8E0B6-D464-4A7F-8AEB-FB3D8B4A14F8}" type="pres">
      <dgm:prSet presAssocID="{1C46A8DA-4233-4C0F-A854-6A09A829EA92}" presName="DropPinPlaceHolder" presStyleCnt="0"/>
      <dgm:spPr/>
    </dgm:pt>
    <dgm:pt modelId="{A7AC670D-8B0C-42B0-9487-93D5ADED85AB}" type="pres">
      <dgm:prSet presAssocID="{1C46A8DA-4233-4C0F-A854-6A09A829EA92}" presName="DropPin" presStyleLbl="alignNode1" presStyleIdx="1" presStyleCnt="4"/>
      <dgm:spPr/>
    </dgm:pt>
    <dgm:pt modelId="{F8256D47-0C54-4CA8-9A4A-46DB2276EE89}" type="pres">
      <dgm:prSet presAssocID="{1C46A8DA-4233-4C0F-A854-6A09A829EA92}" presName="Ellipse" presStyleLbl="fgAcc1" presStyleIdx="2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80B34295-0B30-40DF-A198-9ADABDCA1DA8}" type="pres">
      <dgm:prSet presAssocID="{1C46A8DA-4233-4C0F-A854-6A09A829EA92}" presName="L2TextContainer" presStyleLbl="revTx" presStyleIdx="2" presStyleCnt="8">
        <dgm:presLayoutVars>
          <dgm:bulletEnabled val="1"/>
        </dgm:presLayoutVars>
      </dgm:prSet>
      <dgm:spPr/>
    </dgm:pt>
    <dgm:pt modelId="{B9EB37BC-A642-475B-BB7D-ED65C37AAF22}" type="pres">
      <dgm:prSet presAssocID="{1C46A8DA-4233-4C0F-A854-6A09A829EA92}" presName="L1TextContainer" presStyleLbl="revTx" presStyleIdx="3" presStyleCnt="8">
        <dgm:presLayoutVars>
          <dgm:chMax val="1"/>
          <dgm:chPref val="1"/>
          <dgm:bulletEnabled val="1"/>
        </dgm:presLayoutVars>
      </dgm:prSet>
      <dgm:spPr/>
    </dgm:pt>
    <dgm:pt modelId="{64A2A2E5-9118-415E-B2D3-DD699C211916}" type="pres">
      <dgm:prSet presAssocID="{1C46A8DA-4233-4C0F-A854-6A09A829EA92}" presName="ConnectLine" presStyleLbl="sibTrans1D1" presStyleIdx="1" presStyleCnt="4"/>
      <dgm:spPr>
        <a:noFill/>
        <a:ln w="12700" cap="flat" cmpd="sng" algn="ctr">
          <a:solidFill>
            <a:schemeClr val="accent2">
              <a:hueOff val="383768"/>
              <a:satOff val="-2641"/>
              <a:lumOff val="12353"/>
              <a:alphaOff val="0"/>
            </a:schemeClr>
          </a:solidFill>
          <a:prstDash val="dash"/>
          <a:miter lim="800000"/>
        </a:ln>
        <a:effectLst/>
      </dgm:spPr>
    </dgm:pt>
    <dgm:pt modelId="{2FCB6BE2-0C20-4AAE-B982-22F4ABE45048}" type="pres">
      <dgm:prSet presAssocID="{1C46A8DA-4233-4C0F-A854-6A09A829EA92}" presName="EmptyPlaceHolder" presStyleCnt="0"/>
      <dgm:spPr/>
    </dgm:pt>
    <dgm:pt modelId="{71BBBBC3-F9F2-4F2D-BEE7-E1354AC55156}" type="pres">
      <dgm:prSet presAssocID="{20EA74C9-D8D1-4DB4-83F3-047C05EE22B5}" presName="spaceBetweenRectangles" presStyleCnt="0"/>
      <dgm:spPr/>
    </dgm:pt>
    <dgm:pt modelId="{4C7C1034-83FC-4AB0-922C-BE644645CA68}" type="pres">
      <dgm:prSet presAssocID="{BAD90BC3-E6EF-477C-B401-FE1839FE1E56}" presName="composite" presStyleCnt="0"/>
      <dgm:spPr/>
    </dgm:pt>
    <dgm:pt modelId="{C7B501D6-C730-4380-99C7-D35BDBA9B8E0}" type="pres">
      <dgm:prSet presAssocID="{BAD90BC3-E6EF-477C-B401-FE1839FE1E56}" presName="ConnectorPoint" presStyleLbl="lnNode1" presStyleIdx="2" presStyleCnt="4"/>
      <dgm:spPr>
        <a:solidFill>
          <a:schemeClr val="accent2">
            <a:hueOff val="767535"/>
            <a:satOff val="-5283"/>
            <a:lumOff val="24706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F83B20A5-D258-42F2-B90C-EE3FD487EA67}" type="pres">
      <dgm:prSet presAssocID="{BAD90BC3-E6EF-477C-B401-FE1839FE1E56}" presName="DropPinPlaceHolder" presStyleCnt="0"/>
      <dgm:spPr/>
    </dgm:pt>
    <dgm:pt modelId="{846A156D-487A-4128-9150-E734EAECDAC1}" type="pres">
      <dgm:prSet presAssocID="{BAD90BC3-E6EF-477C-B401-FE1839FE1E56}" presName="DropPin" presStyleLbl="alignNode1" presStyleIdx="2" presStyleCnt="4"/>
      <dgm:spPr/>
    </dgm:pt>
    <dgm:pt modelId="{CE6C7663-E4D0-4D8A-95B7-7ECB55F467FE}" type="pres">
      <dgm:prSet presAssocID="{BAD90BC3-E6EF-477C-B401-FE1839FE1E56}" presName="Ellipse" presStyleLbl="fgAcc1" presStyleIdx="3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D842F047-E4D6-4FC3-A4A0-5AFB3DC24A7E}" type="pres">
      <dgm:prSet presAssocID="{BAD90BC3-E6EF-477C-B401-FE1839FE1E56}" presName="L2TextContainer" presStyleLbl="revTx" presStyleIdx="4" presStyleCnt="8">
        <dgm:presLayoutVars>
          <dgm:bulletEnabled val="1"/>
        </dgm:presLayoutVars>
      </dgm:prSet>
      <dgm:spPr/>
    </dgm:pt>
    <dgm:pt modelId="{D9CD731A-875C-46A3-84B3-ED403F1A8C8F}" type="pres">
      <dgm:prSet presAssocID="{BAD90BC3-E6EF-477C-B401-FE1839FE1E56}" presName="L1TextContainer" presStyleLbl="revTx" presStyleIdx="5" presStyleCnt="8">
        <dgm:presLayoutVars>
          <dgm:chMax val="1"/>
          <dgm:chPref val="1"/>
          <dgm:bulletEnabled val="1"/>
        </dgm:presLayoutVars>
      </dgm:prSet>
      <dgm:spPr/>
    </dgm:pt>
    <dgm:pt modelId="{28201FB5-EAC7-4073-A8C7-0A9D5BE53CF0}" type="pres">
      <dgm:prSet presAssocID="{BAD90BC3-E6EF-477C-B401-FE1839FE1E56}" presName="ConnectLine" presStyleLbl="sibTrans1D1" presStyleIdx="2" presStyleCnt="4"/>
      <dgm:spPr>
        <a:noFill/>
        <a:ln w="12700" cap="flat" cmpd="sng" algn="ctr">
          <a:solidFill>
            <a:schemeClr val="accent2">
              <a:hueOff val="767535"/>
              <a:satOff val="-5283"/>
              <a:lumOff val="24706"/>
              <a:alphaOff val="0"/>
            </a:schemeClr>
          </a:solidFill>
          <a:prstDash val="dash"/>
          <a:miter lim="800000"/>
        </a:ln>
        <a:effectLst/>
      </dgm:spPr>
    </dgm:pt>
    <dgm:pt modelId="{AFCC5DDD-5641-4529-8D4C-B89BCD9EF512}" type="pres">
      <dgm:prSet presAssocID="{BAD90BC3-E6EF-477C-B401-FE1839FE1E56}" presName="EmptyPlaceHolder" presStyleCnt="0"/>
      <dgm:spPr/>
    </dgm:pt>
    <dgm:pt modelId="{1F5F9A0D-9188-434A-B066-713F9980DABC}" type="pres">
      <dgm:prSet presAssocID="{531A1EAD-43F3-4B33-A19F-A5FFD30D8E26}" presName="spaceBetweenRectangles" presStyleCnt="0"/>
      <dgm:spPr/>
    </dgm:pt>
    <dgm:pt modelId="{D58BFB18-702A-4064-A2FD-1262619449E2}" type="pres">
      <dgm:prSet presAssocID="{DED7DE20-DBD7-4677-902F-0C571A107F90}" presName="composite" presStyleCnt="0"/>
      <dgm:spPr/>
    </dgm:pt>
    <dgm:pt modelId="{BA95D32B-C7F3-431D-944F-2E748E4FF761}" type="pres">
      <dgm:prSet presAssocID="{DED7DE20-DBD7-4677-902F-0C571A107F90}" presName="ConnectorPoint" presStyleLbl="lnNode1" presStyleIdx="3" presStyleCnt="4"/>
      <dgm:spPr>
        <a:solidFill>
          <a:schemeClr val="accent2">
            <a:hueOff val="1151303"/>
            <a:satOff val="-7924"/>
            <a:lumOff val="37059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4F961483-E8D6-485C-9D7A-E767571088D6}" type="pres">
      <dgm:prSet presAssocID="{DED7DE20-DBD7-4677-902F-0C571A107F90}" presName="DropPinPlaceHolder" presStyleCnt="0"/>
      <dgm:spPr/>
    </dgm:pt>
    <dgm:pt modelId="{D5B8D07A-FB3F-4EE7-AC9C-79214D0B7CF3}" type="pres">
      <dgm:prSet presAssocID="{DED7DE20-DBD7-4677-902F-0C571A107F90}" presName="DropPin" presStyleLbl="alignNode1" presStyleIdx="3" presStyleCnt="4"/>
      <dgm:spPr/>
    </dgm:pt>
    <dgm:pt modelId="{96C06264-19F1-4B7C-9DA8-F7FB1E276EFF}" type="pres">
      <dgm:prSet presAssocID="{DED7DE20-DBD7-4677-902F-0C571A107F90}" presName="Ellipse" presStyleLbl="fgAcc1" presStyleIdx="4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0D03A531-6E4C-4069-AE02-698DD258A64A}" type="pres">
      <dgm:prSet presAssocID="{DED7DE20-DBD7-4677-902F-0C571A107F90}" presName="L2TextContainer" presStyleLbl="revTx" presStyleIdx="6" presStyleCnt="8">
        <dgm:presLayoutVars>
          <dgm:bulletEnabled val="1"/>
        </dgm:presLayoutVars>
      </dgm:prSet>
      <dgm:spPr/>
    </dgm:pt>
    <dgm:pt modelId="{14857B16-0062-4752-83B4-489FB03498F7}" type="pres">
      <dgm:prSet presAssocID="{DED7DE20-DBD7-4677-902F-0C571A107F90}" presName="L1TextContainer" presStyleLbl="revTx" presStyleIdx="7" presStyleCnt="8">
        <dgm:presLayoutVars>
          <dgm:chMax val="1"/>
          <dgm:chPref val="1"/>
          <dgm:bulletEnabled val="1"/>
        </dgm:presLayoutVars>
      </dgm:prSet>
      <dgm:spPr/>
    </dgm:pt>
    <dgm:pt modelId="{9E7F7E6D-E59D-48B9-9A9A-6DAE0F4311D0}" type="pres">
      <dgm:prSet presAssocID="{DED7DE20-DBD7-4677-902F-0C571A107F90}" presName="ConnectLine" presStyleLbl="sibTrans1D1" presStyleIdx="3" presStyleCnt="4"/>
      <dgm:spPr>
        <a:noFill/>
        <a:ln w="12700" cap="flat" cmpd="sng" algn="ctr">
          <a:solidFill>
            <a:schemeClr val="accent2">
              <a:hueOff val="1151303"/>
              <a:satOff val="-7924"/>
              <a:lumOff val="37059"/>
              <a:alphaOff val="0"/>
            </a:schemeClr>
          </a:solidFill>
          <a:prstDash val="dash"/>
          <a:miter lim="800000"/>
        </a:ln>
        <a:effectLst/>
      </dgm:spPr>
    </dgm:pt>
    <dgm:pt modelId="{6989D285-EC5F-4286-9EB9-F8013EC77198}" type="pres">
      <dgm:prSet presAssocID="{DED7DE20-DBD7-4677-902F-0C571A107F90}" presName="EmptyPlaceHolder" presStyleCnt="0"/>
      <dgm:spPr/>
    </dgm:pt>
  </dgm:ptLst>
  <dgm:cxnLst>
    <dgm:cxn modelId="{71CA9503-CFB9-42D8-9F15-A6D186407EE1}" type="presOf" srcId="{7155C87A-60F7-47C9-8D2D-B3E8EDA9024B}" destId="{565DD6FD-7E57-46B5-952A-DB70167C4613}" srcOrd="0" destOrd="0" presId="urn:microsoft.com/office/officeart/2017/3/layout/DropPinTimeline"/>
    <dgm:cxn modelId="{B9FDA703-6716-4170-8834-8A4704D6401D}" type="presOf" srcId="{2CA6B73D-22DF-41C1-818C-90BE23ABC797}" destId="{D842F047-E4D6-4FC3-A4A0-5AFB3DC24A7E}" srcOrd="0" destOrd="0" presId="urn:microsoft.com/office/officeart/2017/3/layout/DropPinTimeline"/>
    <dgm:cxn modelId="{3E07A917-4122-4C2A-ABDC-1F140BFA7DBF}" srcId="{1E9F2F44-A2BF-4268-B39A-0024E3E84F04}" destId="{762DBFCE-F9F4-4BBC-9449-FBB7ABFED05A}" srcOrd="0" destOrd="0" parTransId="{D8B2CD23-864F-40AE-8C01-3D82D1416169}" sibTransId="{D7B3ED27-803C-41B5-AFA7-40B2DCA78CC0}"/>
    <dgm:cxn modelId="{5F683320-50E7-4E37-8449-D407D16A607C}" srcId="{7155C87A-60F7-47C9-8D2D-B3E8EDA9024B}" destId="{1C46A8DA-4233-4C0F-A854-6A09A829EA92}" srcOrd="1" destOrd="0" parTransId="{D20719FB-71C8-4193-90BB-BCC71D6E9702}" sibTransId="{20EA74C9-D8D1-4DB4-83F3-047C05EE22B5}"/>
    <dgm:cxn modelId="{64105736-DBFE-420C-B096-8BC18BD180BD}" type="presOf" srcId="{11BE9E8D-70AB-4F4F-A433-2D29A7DD5A13}" destId="{80B34295-0B30-40DF-A198-9ADABDCA1DA8}" srcOrd="0" destOrd="0" presId="urn:microsoft.com/office/officeart/2017/3/layout/DropPinTimeline"/>
    <dgm:cxn modelId="{8055C55B-7B7D-4644-B6FA-DB4239E93EDB}" srcId="{7155C87A-60F7-47C9-8D2D-B3E8EDA9024B}" destId="{BAD90BC3-E6EF-477C-B401-FE1839FE1E56}" srcOrd="2" destOrd="0" parTransId="{0E8C0498-33BF-4F21-BB26-9DDA07143606}" sibTransId="{531A1EAD-43F3-4B33-A19F-A5FFD30D8E26}"/>
    <dgm:cxn modelId="{94B19041-C960-4EB7-B472-74E81AB743B4}" type="presOf" srcId="{762DBFCE-F9F4-4BBC-9449-FBB7ABFED05A}" destId="{46E55610-F253-4B60-87A6-1E1B5991B6E9}" srcOrd="0" destOrd="0" presId="urn:microsoft.com/office/officeart/2017/3/layout/DropPinTimeline"/>
    <dgm:cxn modelId="{74DD6745-E6F0-491D-A64E-56C9C0D639AB}" srcId="{7155C87A-60F7-47C9-8D2D-B3E8EDA9024B}" destId="{1E9F2F44-A2BF-4268-B39A-0024E3E84F04}" srcOrd="0" destOrd="0" parTransId="{355D4911-8819-4E38-A78A-2C8E9341AFFD}" sibTransId="{2379F8C6-45DC-4569-869D-1B6884125F09}"/>
    <dgm:cxn modelId="{C9E54B78-9C3A-4694-9788-A5E2C8414935}" srcId="{BAD90BC3-E6EF-477C-B401-FE1839FE1E56}" destId="{2CA6B73D-22DF-41C1-818C-90BE23ABC797}" srcOrd="0" destOrd="0" parTransId="{E32B2780-A996-4B0E-A914-E1CF72E5DF9F}" sibTransId="{9742F969-98F0-4990-A201-AA8593BE7858}"/>
    <dgm:cxn modelId="{F2F7DBA7-503A-44BE-BBD7-FE2E861C48A2}" type="presOf" srcId="{DED7DE20-DBD7-4677-902F-0C571A107F90}" destId="{14857B16-0062-4752-83B4-489FB03498F7}" srcOrd="0" destOrd="0" presId="urn:microsoft.com/office/officeart/2017/3/layout/DropPinTimeline"/>
    <dgm:cxn modelId="{2A0C47C9-1E97-42C5-9483-B46310649241}" type="presOf" srcId="{1E9F2F44-A2BF-4268-B39A-0024E3E84F04}" destId="{649A5B49-E5C8-47AD-88DA-B403AD49D9FF}" srcOrd="0" destOrd="0" presId="urn:microsoft.com/office/officeart/2017/3/layout/DropPinTimeline"/>
    <dgm:cxn modelId="{E77922D6-5A4F-4773-A889-B1D36F3083E1}" srcId="{7155C87A-60F7-47C9-8D2D-B3E8EDA9024B}" destId="{DED7DE20-DBD7-4677-902F-0C571A107F90}" srcOrd="3" destOrd="0" parTransId="{498B86E9-3C97-4752-8913-7CFE3997C978}" sibTransId="{5F7C4478-6673-4A1D-8393-106F636A6C35}"/>
    <dgm:cxn modelId="{B2F0E7DB-FAFF-4437-A118-CEF932033976}" type="presOf" srcId="{BAD90BC3-E6EF-477C-B401-FE1839FE1E56}" destId="{D9CD731A-875C-46A3-84B3-ED403F1A8C8F}" srcOrd="0" destOrd="0" presId="urn:microsoft.com/office/officeart/2017/3/layout/DropPinTimeline"/>
    <dgm:cxn modelId="{E9754CE8-675E-4472-B571-F25040006F3C}" type="presOf" srcId="{1C46A8DA-4233-4C0F-A854-6A09A829EA92}" destId="{B9EB37BC-A642-475B-BB7D-ED65C37AAF22}" srcOrd="0" destOrd="0" presId="urn:microsoft.com/office/officeart/2017/3/layout/DropPinTimeline"/>
    <dgm:cxn modelId="{4FD5A0F7-7008-4A53-87F7-7B2469C3FA65}" srcId="{1C46A8DA-4233-4C0F-A854-6A09A829EA92}" destId="{11BE9E8D-70AB-4F4F-A433-2D29A7DD5A13}" srcOrd="0" destOrd="0" parTransId="{885DBF94-B514-4528-9D81-4F3C73731C74}" sibTransId="{C81075D2-026B-4176-AE15-A70CFBE4C75B}"/>
    <dgm:cxn modelId="{5C10EB34-04D7-4F06-87ED-EBB63BF58898}" type="presParOf" srcId="{565DD6FD-7E57-46B5-952A-DB70167C4613}" destId="{308E3C2E-7E69-4C5B-ABBC-ECD9C9074A33}" srcOrd="0" destOrd="0" presId="urn:microsoft.com/office/officeart/2017/3/layout/DropPinTimeline"/>
    <dgm:cxn modelId="{86A1D2DA-A2CB-4BD2-849B-4F506238DA83}" type="presParOf" srcId="{565DD6FD-7E57-46B5-952A-DB70167C4613}" destId="{C77B9D57-307E-4066-9CA7-74992F7E5753}" srcOrd="1" destOrd="0" presId="urn:microsoft.com/office/officeart/2017/3/layout/DropPinTimeline"/>
    <dgm:cxn modelId="{24B1B618-0512-4360-8243-9D6FA1186072}" type="presParOf" srcId="{C77B9D57-307E-4066-9CA7-74992F7E5753}" destId="{A83BE7F9-22F3-4A3C-A337-9EF4C5C5C234}" srcOrd="0" destOrd="0" presId="urn:microsoft.com/office/officeart/2017/3/layout/DropPinTimeline"/>
    <dgm:cxn modelId="{62866A41-A87E-4D91-B2D5-ABDD72522B80}" type="presParOf" srcId="{A83BE7F9-22F3-4A3C-A337-9EF4C5C5C234}" destId="{1FD2A9AA-1F62-4FEB-8F2F-85A3C7A291CC}" srcOrd="0" destOrd="0" presId="urn:microsoft.com/office/officeart/2017/3/layout/DropPinTimeline"/>
    <dgm:cxn modelId="{7556AF95-EA78-4F49-B952-B1E81DBC679C}" type="presParOf" srcId="{A83BE7F9-22F3-4A3C-A337-9EF4C5C5C234}" destId="{47AFAF9F-4694-4DE7-99D0-E45F3492A22D}" srcOrd="1" destOrd="0" presId="urn:microsoft.com/office/officeart/2017/3/layout/DropPinTimeline"/>
    <dgm:cxn modelId="{8C466244-4066-4805-BC00-0AF4866BC17B}" type="presParOf" srcId="{47AFAF9F-4694-4DE7-99D0-E45F3492A22D}" destId="{F523452A-2D66-452B-9E45-0007CF6E8AA7}" srcOrd="0" destOrd="0" presId="urn:microsoft.com/office/officeart/2017/3/layout/DropPinTimeline"/>
    <dgm:cxn modelId="{3D61B1F7-ED62-4396-A8A9-1DD8BF7FD5E8}" type="presParOf" srcId="{47AFAF9F-4694-4DE7-99D0-E45F3492A22D}" destId="{34D956A5-D95F-4B93-A50F-AE0E68CD32E8}" srcOrd="1" destOrd="0" presId="urn:microsoft.com/office/officeart/2017/3/layout/DropPinTimeline"/>
    <dgm:cxn modelId="{CDB93B91-A55D-4FF8-B2A9-FFF4FD41451A}" type="presParOf" srcId="{A83BE7F9-22F3-4A3C-A337-9EF4C5C5C234}" destId="{46E55610-F253-4B60-87A6-1E1B5991B6E9}" srcOrd="2" destOrd="0" presId="urn:microsoft.com/office/officeart/2017/3/layout/DropPinTimeline"/>
    <dgm:cxn modelId="{E9D4FF37-7A1D-4E2A-87C2-AD71051DC24F}" type="presParOf" srcId="{A83BE7F9-22F3-4A3C-A337-9EF4C5C5C234}" destId="{649A5B49-E5C8-47AD-88DA-B403AD49D9FF}" srcOrd="3" destOrd="0" presId="urn:microsoft.com/office/officeart/2017/3/layout/DropPinTimeline"/>
    <dgm:cxn modelId="{E9E70048-2713-480B-B8C3-523A2E747AD4}" type="presParOf" srcId="{A83BE7F9-22F3-4A3C-A337-9EF4C5C5C234}" destId="{436F04E8-5050-4E16-A189-3194B12072B6}" srcOrd="4" destOrd="0" presId="urn:microsoft.com/office/officeart/2017/3/layout/DropPinTimeline"/>
    <dgm:cxn modelId="{8FAE4C4D-886C-4E5E-A044-1F093D124D0E}" type="presParOf" srcId="{A83BE7F9-22F3-4A3C-A337-9EF4C5C5C234}" destId="{27C4AA9E-06DD-455E-8E76-A24E2C1A26FC}" srcOrd="5" destOrd="0" presId="urn:microsoft.com/office/officeart/2017/3/layout/DropPinTimeline"/>
    <dgm:cxn modelId="{BD6DA560-1CC6-43E9-A6E0-D9233A46617D}" type="presParOf" srcId="{C77B9D57-307E-4066-9CA7-74992F7E5753}" destId="{1B5EC4D5-1BFB-4726-B461-0750AF7C924F}" srcOrd="1" destOrd="0" presId="urn:microsoft.com/office/officeart/2017/3/layout/DropPinTimeline"/>
    <dgm:cxn modelId="{4471BD44-7C75-4F94-8F71-C611AFC5C86E}" type="presParOf" srcId="{C77B9D57-307E-4066-9CA7-74992F7E5753}" destId="{E9A718C5-D759-4FDD-A1EE-6332C468CEE5}" srcOrd="2" destOrd="0" presId="urn:microsoft.com/office/officeart/2017/3/layout/DropPinTimeline"/>
    <dgm:cxn modelId="{61B9F7D2-8A3A-4C86-BC07-0F0BEFF4C161}" type="presParOf" srcId="{E9A718C5-D759-4FDD-A1EE-6332C468CEE5}" destId="{F80C6BEF-F72C-48BB-AC3D-BEEBE00D047D}" srcOrd="0" destOrd="0" presId="urn:microsoft.com/office/officeart/2017/3/layout/DropPinTimeline"/>
    <dgm:cxn modelId="{30323D86-354D-4D6E-A01D-6234A16725AC}" type="presParOf" srcId="{E9A718C5-D759-4FDD-A1EE-6332C468CEE5}" destId="{71C8E0B6-D464-4A7F-8AEB-FB3D8B4A14F8}" srcOrd="1" destOrd="0" presId="urn:microsoft.com/office/officeart/2017/3/layout/DropPinTimeline"/>
    <dgm:cxn modelId="{1A912F28-CFB4-4884-881F-061E7A7F9092}" type="presParOf" srcId="{71C8E0B6-D464-4A7F-8AEB-FB3D8B4A14F8}" destId="{A7AC670D-8B0C-42B0-9487-93D5ADED85AB}" srcOrd="0" destOrd="0" presId="urn:microsoft.com/office/officeart/2017/3/layout/DropPinTimeline"/>
    <dgm:cxn modelId="{A3576A9D-FB2F-4905-81C7-863A3B322B7F}" type="presParOf" srcId="{71C8E0B6-D464-4A7F-8AEB-FB3D8B4A14F8}" destId="{F8256D47-0C54-4CA8-9A4A-46DB2276EE89}" srcOrd="1" destOrd="0" presId="urn:microsoft.com/office/officeart/2017/3/layout/DropPinTimeline"/>
    <dgm:cxn modelId="{3F447D4C-87F1-4092-B8DC-10520E771D0D}" type="presParOf" srcId="{E9A718C5-D759-4FDD-A1EE-6332C468CEE5}" destId="{80B34295-0B30-40DF-A198-9ADABDCA1DA8}" srcOrd="2" destOrd="0" presId="urn:microsoft.com/office/officeart/2017/3/layout/DropPinTimeline"/>
    <dgm:cxn modelId="{DC2A5409-04DC-4F2A-9864-43DBB81164E8}" type="presParOf" srcId="{E9A718C5-D759-4FDD-A1EE-6332C468CEE5}" destId="{B9EB37BC-A642-475B-BB7D-ED65C37AAF22}" srcOrd="3" destOrd="0" presId="urn:microsoft.com/office/officeart/2017/3/layout/DropPinTimeline"/>
    <dgm:cxn modelId="{03DBA4DD-033E-4446-825A-0CA9B7AF027C}" type="presParOf" srcId="{E9A718C5-D759-4FDD-A1EE-6332C468CEE5}" destId="{64A2A2E5-9118-415E-B2D3-DD699C211916}" srcOrd="4" destOrd="0" presId="urn:microsoft.com/office/officeart/2017/3/layout/DropPinTimeline"/>
    <dgm:cxn modelId="{82D3F303-54E8-458F-8F9D-D34115360589}" type="presParOf" srcId="{E9A718C5-D759-4FDD-A1EE-6332C468CEE5}" destId="{2FCB6BE2-0C20-4AAE-B982-22F4ABE45048}" srcOrd="5" destOrd="0" presId="urn:microsoft.com/office/officeart/2017/3/layout/DropPinTimeline"/>
    <dgm:cxn modelId="{8762057E-D4ED-402E-B86A-57EDF5F02D76}" type="presParOf" srcId="{C77B9D57-307E-4066-9CA7-74992F7E5753}" destId="{71BBBBC3-F9F2-4F2D-BEE7-E1354AC55156}" srcOrd="3" destOrd="0" presId="urn:microsoft.com/office/officeart/2017/3/layout/DropPinTimeline"/>
    <dgm:cxn modelId="{7DBA0335-E60E-46E3-972B-3706DE07070A}" type="presParOf" srcId="{C77B9D57-307E-4066-9CA7-74992F7E5753}" destId="{4C7C1034-83FC-4AB0-922C-BE644645CA68}" srcOrd="4" destOrd="0" presId="urn:microsoft.com/office/officeart/2017/3/layout/DropPinTimeline"/>
    <dgm:cxn modelId="{DF7E0D5B-A814-46E3-AE62-2659F6BF0B8C}" type="presParOf" srcId="{4C7C1034-83FC-4AB0-922C-BE644645CA68}" destId="{C7B501D6-C730-4380-99C7-D35BDBA9B8E0}" srcOrd="0" destOrd="0" presId="urn:microsoft.com/office/officeart/2017/3/layout/DropPinTimeline"/>
    <dgm:cxn modelId="{3ED79270-774D-4FEF-9FE5-3AE3EDE2C356}" type="presParOf" srcId="{4C7C1034-83FC-4AB0-922C-BE644645CA68}" destId="{F83B20A5-D258-42F2-B90C-EE3FD487EA67}" srcOrd="1" destOrd="0" presId="urn:microsoft.com/office/officeart/2017/3/layout/DropPinTimeline"/>
    <dgm:cxn modelId="{3A70798F-EDA5-4352-9A77-05625E0A8D7E}" type="presParOf" srcId="{F83B20A5-D258-42F2-B90C-EE3FD487EA67}" destId="{846A156D-487A-4128-9150-E734EAECDAC1}" srcOrd="0" destOrd="0" presId="urn:microsoft.com/office/officeart/2017/3/layout/DropPinTimeline"/>
    <dgm:cxn modelId="{F28A2358-8638-4CD6-B710-81C52A41F38A}" type="presParOf" srcId="{F83B20A5-D258-42F2-B90C-EE3FD487EA67}" destId="{CE6C7663-E4D0-4D8A-95B7-7ECB55F467FE}" srcOrd="1" destOrd="0" presId="urn:microsoft.com/office/officeart/2017/3/layout/DropPinTimeline"/>
    <dgm:cxn modelId="{905AD303-4CEC-4368-B3DB-5A29A6A22A9F}" type="presParOf" srcId="{4C7C1034-83FC-4AB0-922C-BE644645CA68}" destId="{D842F047-E4D6-4FC3-A4A0-5AFB3DC24A7E}" srcOrd="2" destOrd="0" presId="urn:microsoft.com/office/officeart/2017/3/layout/DropPinTimeline"/>
    <dgm:cxn modelId="{CCFE7229-156B-4B65-9950-354EFB931F3F}" type="presParOf" srcId="{4C7C1034-83FC-4AB0-922C-BE644645CA68}" destId="{D9CD731A-875C-46A3-84B3-ED403F1A8C8F}" srcOrd="3" destOrd="0" presId="urn:microsoft.com/office/officeart/2017/3/layout/DropPinTimeline"/>
    <dgm:cxn modelId="{888D2961-BEDC-436F-A2D0-C4AE29F44F12}" type="presParOf" srcId="{4C7C1034-83FC-4AB0-922C-BE644645CA68}" destId="{28201FB5-EAC7-4073-A8C7-0A9D5BE53CF0}" srcOrd="4" destOrd="0" presId="urn:microsoft.com/office/officeart/2017/3/layout/DropPinTimeline"/>
    <dgm:cxn modelId="{8FAED199-8E9D-45DA-8A8B-1080AD32B27B}" type="presParOf" srcId="{4C7C1034-83FC-4AB0-922C-BE644645CA68}" destId="{AFCC5DDD-5641-4529-8D4C-B89BCD9EF512}" srcOrd="5" destOrd="0" presId="urn:microsoft.com/office/officeart/2017/3/layout/DropPinTimeline"/>
    <dgm:cxn modelId="{2D716D71-1847-41E9-BBC8-D3CAB8D147DA}" type="presParOf" srcId="{C77B9D57-307E-4066-9CA7-74992F7E5753}" destId="{1F5F9A0D-9188-434A-B066-713F9980DABC}" srcOrd="5" destOrd="0" presId="urn:microsoft.com/office/officeart/2017/3/layout/DropPinTimeline"/>
    <dgm:cxn modelId="{B2C6A563-AECB-46EB-B663-175560C0898A}" type="presParOf" srcId="{C77B9D57-307E-4066-9CA7-74992F7E5753}" destId="{D58BFB18-702A-4064-A2FD-1262619449E2}" srcOrd="6" destOrd="0" presId="urn:microsoft.com/office/officeart/2017/3/layout/DropPinTimeline"/>
    <dgm:cxn modelId="{6FC92F2F-F03A-44BF-B345-CCF0B3FBC61F}" type="presParOf" srcId="{D58BFB18-702A-4064-A2FD-1262619449E2}" destId="{BA95D32B-C7F3-431D-944F-2E748E4FF761}" srcOrd="0" destOrd="0" presId="urn:microsoft.com/office/officeart/2017/3/layout/DropPinTimeline"/>
    <dgm:cxn modelId="{E89C0156-621F-4EB9-96BC-70F118F86197}" type="presParOf" srcId="{D58BFB18-702A-4064-A2FD-1262619449E2}" destId="{4F961483-E8D6-485C-9D7A-E767571088D6}" srcOrd="1" destOrd="0" presId="urn:microsoft.com/office/officeart/2017/3/layout/DropPinTimeline"/>
    <dgm:cxn modelId="{DA4689BB-B50A-418B-AC2B-316520C780C6}" type="presParOf" srcId="{4F961483-E8D6-485C-9D7A-E767571088D6}" destId="{D5B8D07A-FB3F-4EE7-AC9C-79214D0B7CF3}" srcOrd="0" destOrd="0" presId="urn:microsoft.com/office/officeart/2017/3/layout/DropPinTimeline"/>
    <dgm:cxn modelId="{19138783-D4E3-4DA2-A661-6FF5F8E334B8}" type="presParOf" srcId="{4F961483-E8D6-485C-9D7A-E767571088D6}" destId="{96C06264-19F1-4B7C-9DA8-F7FB1E276EFF}" srcOrd="1" destOrd="0" presId="urn:microsoft.com/office/officeart/2017/3/layout/DropPinTimeline"/>
    <dgm:cxn modelId="{9E701013-6593-4B50-8C9F-26944B517590}" type="presParOf" srcId="{D58BFB18-702A-4064-A2FD-1262619449E2}" destId="{0D03A531-6E4C-4069-AE02-698DD258A64A}" srcOrd="2" destOrd="0" presId="urn:microsoft.com/office/officeart/2017/3/layout/DropPinTimeline"/>
    <dgm:cxn modelId="{896FBF2E-558A-44C2-B1A2-7DA9952725F4}" type="presParOf" srcId="{D58BFB18-702A-4064-A2FD-1262619449E2}" destId="{14857B16-0062-4752-83B4-489FB03498F7}" srcOrd="3" destOrd="0" presId="urn:microsoft.com/office/officeart/2017/3/layout/DropPinTimeline"/>
    <dgm:cxn modelId="{189974A5-64F6-46DE-BF7A-1D01D8CE39F6}" type="presParOf" srcId="{D58BFB18-702A-4064-A2FD-1262619449E2}" destId="{9E7F7E6D-E59D-48B9-9A9A-6DAE0F4311D0}" srcOrd="4" destOrd="0" presId="urn:microsoft.com/office/officeart/2017/3/layout/DropPinTimeline"/>
    <dgm:cxn modelId="{3650ADD9-328C-4A77-805D-24C50CFF278C}" type="presParOf" srcId="{D58BFB18-702A-4064-A2FD-1262619449E2}" destId="{6989D285-EC5F-4286-9EB9-F8013EC77198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2A7C9E-FD8F-459D-AA81-0D8C0790D47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F168232-D7DB-4760-AC37-D86F7A1C314F}">
      <dgm:prSet/>
      <dgm:spPr/>
      <dgm:t>
        <a:bodyPr/>
        <a:lstStyle/>
        <a:p>
          <a:r>
            <a:rPr lang="en-GB"/>
            <a:t>Government guidance e.g. EBACC</a:t>
          </a:r>
          <a:endParaRPr lang="en-US"/>
        </a:p>
      </dgm:t>
    </dgm:pt>
    <dgm:pt modelId="{6BD65F72-3F1E-482B-8A8D-D408C5BAC2C1}" type="parTrans" cxnId="{D478110E-7976-4C5B-AF1C-FF8AAC68F866}">
      <dgm:prSet/>
      <dgm:spPr/>
      <dgm:t>
        <a:bodyPr/>
        <a:lstStyle/>
        <a:p>
          <a:endParaRPr lang="en-US"/>
        </a:p>
      </dgm:t>
    </dgm:pt>
    <dgm:pt modelId="{536F02DD-5E34-4BE8-8EA5-E94E0D3B8B8C}" type="sibTrans" cxnId="{D478110E-7976-4C5B-AF1C-FF8AAC68F866}">
      <dgm:prSet/>
      <dgm:spPr/>
      <dgm:t>
        <a:bodyPr/>
        <a:lstStyle/>
        <a:p>
          <a:endParaRPr lang="en-US"/>
        </a:p>
      </dgm:t>
    </dgm:pt>
    <dgm:pt modelId="{45AD8096-9F16-4E5D-94F4-BCEE4EE5D9B4}">
      <dgm:prSet/>
      <dgm:spPr/>
      <dgm:t>
        <a:bodyPr/>
        <a:lstStyle/>
        <a:p>
          <a:r>
            <a:rPr lang="en-GB"/>
            <a:t>Experience from RET (our family of schools)</a:t>
          </a:r>
          <a:endParaRPr lang="en-US"/>
        </a:p>
      </dgm:t>
    </dgm:pt>
    <dgm:pt modelId="{E6238CD4-3AD6-43CC-BEAD-5D6249019BAA}" type="parTrans" cxnId="{A7A8C577-0129-4679-9AFD-3126265908DA}">
      <dgm:prSet/>
      <dgm:spPr/>
      <dgm:t>
        <a:bodyPr/>
        <a:lstStyle/>
        <a:p>
          <a:endParaRPr lang="en-US"/>
        </a:p>
      </dgm:t>
    </dgm:pt>
    <dgm:pt modelId="{76377F22-410C-4972-9E56-A2D3E5472B84}" type="sibTrans" cxnId="{A7A8C577-0129-4679-9AFD-3126265908DA}">
      <dgm:prSet/>
      <dgm:spPr/>
      <dgm:t>
        <a:bodyPr/>
        <a:lstStyle/>
        <a:p>
          <a:endParaRPr lang="en-US"/>
        </a:p>
      </dgm:t>
    </dgm:pt>
    <dgm:pt modelId="{0832FD78-334A-45AD-945C-6B1CCCE608D3}">
      <dgm:prSet/>
      <dgm:spPr/>
      <dgm:t>
        <a:bodyPr/>
        <a:lstStyle/>
        <a:p>
          <a:r>
            <a:rPr lang="en-GB"/>
            <a:t>The school’s ethos and character - RP</a:t>
          </a:r>
          <a:endParaRPr lang="en-US"/>
        </a:p>
      </dgm:t>
    </dgm:pt>
    <dgm:pt modelId="{0E6BE964-C586-4E76-A3E7-A702CCDEF85C}" type="parTrans" cxnId="{123CE772-7AF4-425F-951E-D0AD1F678515}">
      <dgm:prSet/>
      <dgm:spPr/>
      <dgm:t>
        <a:bodyPr/>
        <a:lstStyle/>
        <a:p>
          <a:endParaRPr lang="en-US"/>
        </a:p>
      </dgm:t>
    </dgm:pt>
    <dgm:pt modelId="{559AA8C7-FECA-4165-9DF2-7F6EAB78A015}" type="sibTrans" cxnId="{123CE772-7AF4-425F-951E-D0AD1F678515}">
      <dgm:prSet/>
      <dgm:spPr/>
      <dgm:t>
        <a:bodyPr/>
        <a:lstStyle/>
        <a:p>
          <a:endParaRPr lang="en-US"/>
        </a:p>
      </dgm:t>
    </dgm:pt>
    <dgm:pt modelId="{273F9AA0-C04D-47B3-82C5-ADCCB849ED3F}">
      <dgm:prSet/>
      <dgm:spPr/>
      <dgm:t>
        <a:bodyPr/>
        <a:lstStyle/>
        <a:p>
          <a:r>
            <a:rPr lang="en-GB"/>
            <a:t>University entrance and ambitious careers</a:t>
          </a:r>
          <a:endParaRPr lang="en-US"/>
        </a:p>
      </dgm:t>
    </dgm:pt>
    <dgm:pt modelId="{C2CC5349-F311-40EF-BF08-1252394A1F8F}" type="parTrans" cxnId="{E54C0492-E754-4F28-9A33-7341737EC32C}">
      <dgm:prSet/>
      <dgm:spPr/>
      <dgm:t>
        <a:bodyPr/>
        <a:lstStyle/>
        <a:p>
          <a:endParaRPr lang="en-US"/>
        </a:p>
      </dgm:t>
    </dgm:pt>
    <dgm:pt modelId="{A3A020A3-B756-400D-8E74-8BB599E196FB}" type="sibTrans" cxnId="{E54C0492-E754-4F28-9A33-7341737EC32C}">
      <dgm:prSet/>
      <dgm:spPr/>
      <dgm:t>
        <a:bodyPr/>
        <a:lstStyle/>
        <a:p>
          <a:endParaRPr lang="en-US"/>
        </a:p>
      </dgm:t>
    </dgm:pt>
    <dgm:pt modelId="{C9557C80-DF38-4A03-84B4-CF4C280BF4C6}">
      <dgm:prSet/>
      <dgm:spPr/>
      <dgm:t>
        <a:bodyPr/>
        <a:lstStyle/>
        <a:p>
          <a:r>
            <a:rPr lang="en-GB"/>
            <a:t>A broad curriculum</a:t>
          </a:r>
          <a:endParaRPr lang="en-US"/>
        </a:p>
      </dgm:t>
    </dgm:pt>
    <dgm:pt modelId="{25D68F55-C8DF-4648-97DD-B26BB13BD5DE}" type="parTrans" cxnId="{E2A060F3-FA1D-4667-B9DA-3826B957252E}">
      <dgm:prSet/>
      <dgm:spPr/>
      <dgm:t>
        <a:bodyPr/>
        <a:lstStyle/>
        <a:p>
          <a:endParaRPr lang="en-US"/>
        </a:p>
      </dgm:t>
    </dgm:pt>
    <dgm:pt modelId="{A6448C3A-C0A7-45E7-8666-8C14E52885FE}" type="sibTrans" cxnId="{E2A060F3-FA1D-4667-B9DA-3826B957252E}">
      <dgm:prSet/>
      <dgm:spPr/>
      <dgm:t>
        <a:bodyPr/>
        <a:lstStyle/>
        <a:p>
          <a:endParaRPr lang="en-US"/>
        </a:p>
      </dgm:t>
    </dgm:pt>
    <dgm:pt modelId="{CE9A1E57-6E63-491F-99C7-9A3D282730EA}">
      <dgm:prSet/>
      <dgm:spPr/>
      <dgm:t>
        <a:bodyPr/>
        <a:lstStyle/>
        <a:p>
          <a:r>
            <a:rPr lang="en-GB"/>
            <a:t>Opportunities to study the arts and practical subjects</a:t>
          </a:r>
          <a:endParaRPr lang="en-US"/>
        </a:p>
      </dgm:t>
    </dgm:pt>
    <dgm:pt modelId="{E336672D-48F8-4566-AE13-2B3A230127CE}" type="parTrans" cxnId="{0327B46F-6608-4DCE-92D2-E9407FA138A1}">
      <dgm:prSet/>
      <dgm:spPr/>
      <dgm:t>
        <a:bodyPr/>
        <a:lstStyle/>
        <a:p>
          <a:endParaRPr lang="en-US"/>
        </a:p>
      </dgm:t>
    </dgm:pt>
    <dgm:pt modelId="{230CDAC3-70D4-416C-AA5C-B22943D4A30B}" type="sibTrans" cxnId="{0327B46F-6608-4DCE-92D2-E9407FA138A1}">
      <dgm:prSet/>
      <dgm:spPr/>
      <dgm:t>
        <a:bodyPr/>
        <a:lstStyle/>
        <a:p>
          <a:endParaRPr lang="en-US"/>
        </a:p>
      </dgm:t>
    </dgm:pt>
    <dgm:pt modelId="{82313F12-7C76-46ED-852C-4B5BE987BB7D}" type="pres">
      <dgm:prSet presAssocID="{8C2A7C9E-FD8F-459D-AA81-0D8C0790D475}" presName="diagram" presStyleCnt="0">
        <dgm:presLayoutVars>
          <dgm:dir/>
          <dgm:resizeHandles val="exact"/>
        </dgm:presLayoutVars>
      </dgm:prSet>
      <dgm:spPr/>
    </dgm:pt>
    <dgm:pt modelId="{7294952C-F30D-48C8-95EF-DFD09E74825A}" type="pres">
      <dgm:prSet presAssocID="{8F168232-D7DB-4760-AC37-D86F7A1C314F}" presName="node" presStyleLbl="node1" presStyleIdx="0" presStyleCnt="6">
        <dgm:presLayoutVars>
          <dgm:bulletEnabled val="1"/>
        </dgm:presLayoutVars>
      </dgm:prSet>
      <dgm:spPr/>
    </dgm:pt>
    <dgm:pt modelId="{1552F6B5-1147-4FD1-8DDB-4F8BECFF60EB}" type="pres">
      <dgm:prSet presAssocID="{536F02DD-5E34-4BE8-8EA5-E94E0D3B8B8C}" presName="sibTrans" presStyleCnt="0"/>
      <dgm:spPr/>
    </dgm:pt>
    <dgm:pt modelId="{50C32D77-3C40-46EE-B527-A6D53F99D492}" type="pres">
      <dgm:prSet presAssocID="{45AD8096-9F16-4E5D-94F4-BCEE4EE5D9B4}" presName="node" presStyleLbl="node1" presStyleIdx="1" presStyleCnt="6">
        <dgm:presLayoutVars>
          <dgm:bulletEnabled val="1"/>
        </dgm:presLayoutVars>
      </dgm:prSet>
      <dgm:spPr/>
    </dgm:pt>
    <dgm:pt modelId="{E26AEA40-B54E-4258-96F3-35309EC7B1A6}" type="pres">
      <dgm:prSet presAssocID="{76377F22-410C-4972-9E56-A2D3E5472B84}" presName="sibTrans" presStyleCnt="0"/>
      <dgm:spPr/>
    </dgm:pt>
    <dgm:pt modelId="{4748C27C-DFCE-4A4F-AFA2-0753A4659515}" type="pres">
      <dgm:prSet presAssocID="{0832FD78-334A-45AD-945C-6B1CCCE608D3}" presName="node" presStyleLbl="node1" presStyleIdx="2" presStyleCnt="6">
        <dgm:presLayoutVars>
          <dgm:bulletEnabled val="1"/>
        </dgm:presLayoutVars>
      </dgm:prSet>
      <dgm:spPr/>
    </dgm:pt>
    <dgm:pt modelId="{9652709C-FA87-41EE-9090-F746FB55FCD5}" type="pres">
      <dgm:prSet presAssocID="{559AA8C7-FECA-4165-9DF2-7F6EAB78A015}" presName="sibTrans" presStyleCnt="0"/>
      <dgm:spPr/>
    </dgm:pt>
    <dgm:pt modelId="{3EF6476C-B22B-45F8-9B87-5BD6254F1FA0}" type="pres">
      <dgm:prSet presAssocID="{273F9AA0-C04D-47B3-82C5-ADCCB849ED3F}" presName="node" presStyleLbl="node1" presStyleIdx="3" presStyleCnt="6">
        <dgm:presLayoutVars>
          <dgm:bulletEnabled val="1"/>
        </dgm:presLayoutVars>
      </dgm:prSet>
      <dgm:spPr/>
    </dgm:pt>
    <dgm:pt modelId="{418AF7F0-6E43-4809-BE88-4E7A42D5B10C}" type="pres">
      <dgm:prSet presAssocID="{A3A020A3-B756-400D-8E74-8BB599E196FB}" presName="sibTrans" presStyleCnt="0"/>
      <dgm:spPr/>
    </dgm:pt>
    <dgm:pt modelId="{49EBFB4F-0B60-4E17-AA90-C031C446131B}" type="pres">
      <dgm:prSet presAssocID="{C9557C80-DF38-4A03-84B4-CF4C280BF4C6}" presName="node" presStyleLbl="node1" presStyleIdx="4" presStyleCnt="6">
        <dgm:presLayoutVars>
          <dgm:bulletEnabled val="1"/>
        </dgm:presLayoutVars>
      </dgm:prSet>
      <dgm:spPr/>
    </dgm:pt>
    <dgm:pt modelId="{56DD277C-A2E4-4C3D-BA0B-F8E4B21F1B4D}" type="pres">
      <dgm:prSet presAssocID="{A6448C3A-C0A7-45E7-8666-8C14E52885FE}" presName="sibTrans" presStyleCnt="0"/>
      <dgm:spPr/>
    </dgm:pt>
    <dgm:pt modelId="{02B417CB-C1A6-45B5-8594-8A9282FEAFA6}" type="pres">
      <dgm:prSet presAssocID="{CE9A1E57-6E63-491F-99C7-9A3D282730EA}" presName="node" presStyleLbl="node1" presStyleIdx="5" presStyleCnt="6">
        <dgm:presLayoutVars>
          <dgm:bulletEnabled val="1"/>
        </dgm:presLayoutVars>
      </dgm:prSet>
      <dgm:spPr/>
    </dgm:pt>
  </dgm:ptLst>
  <dgm:cxnLst>
    <dgm:cxn modelId="{D478110E-7976-4C5B-AF1C-FF8AAC68F866}" srcId="{8C2A7C9E-FD8F-459D-AA81-0D8C0790D475}" destId="{8F168232-D7DB-4760-AC37-D86F7A1C314F}" srcOrd="0" destOrd="0" parTransId="{6BD65F72-3F1E-482B-8A8D-D408C5BAC2C1}" sibTransId="{536F02DD-5E34-4BE8-8EA5-E94E0D3B8B8C}"/>
    <dgm:cxn modelId="{F27B2E39-A0AA-48F1-9161-87346C30BEB8}" type="presOf" srcId="{273F9AA0-C04D-47B3-82C5-ADCCB849ED3F}" destId="{3EF6476C-B22B-45F8-9B87-5BD6254F1FA0}" srcOrd="0" destOrd="0" presId="urn:microsoft.com/office/officeart/2005/8/layout/default"/>
    <dgm:cxn modelId="{0327B46F-6608-4DCE-92D2-E9407FA138A1}" srcId="{8C2A7C9E-FD8F-459D-AA81-0D8C0790D475}" destId="{CE9A1E57-6E63-491F-99C7-9A3D282730EA}" srcOrd="5" destOrd="0" parTransId="{E336672D-48F8-4566-AE13-2B3A230127CE}" sibTransId="{230CDAC3-70D4-416C-AA5C-B22943D4A30B}"/>
    <dgm:cxn modelId="{123CE772-7AF4-425F-951E-D0AD1F678515}" srcId="{8C2A7C9E-FD8F-459D-AA81-0D8C0790D475}" destId="{0832FD78-334A-45AD-945C-6B1CCCE608D3}" srcOrd="2" destOrd="0" parTransId="{0E6BE964-C586-4E76-A3E7-A702CCDEF85C}" sibTransId="{559AA8C7-FECA-4165-9DF2-7F6EAB78A015}"/>
    <dgm:cxn modelId="{72023F57-62E3-4E9D-88EA-B7732DD8334A}" type="presOf" srcId="{CE9A1E57-6E63-491F-99C7-9A3D282730EA}" destId="{02B417CB-C1A6-45B5-8594-8A9282FEAFA6}" srcOrd="0" destOrd="0" presId="urn:microsoft.com/office/officeart/2005/8/layout/default"/>
    <dgm:cxn modelId="{A7A8C577-0129-4679-9AFD-3126265908DA}" srcId="{8C2A7C9E-FD8F-459D-AA81-0D8C0790D475}" destId="{45AD8096-9F16-4E5D-94F4-BCEE4EE5D9B4}" srcOrd="1" destOrd="0" parTransId="{E6238CD4-3AD6-43CC-BEAD-5D6249019BAA}" sibTransId="{76377F22-410C-4972-9E56-A2D3E5472B84}"/>
    <dgm:cxn modelId="{507E2287-CD01-405B-8F1C-77C7F0A04B0C}" type="presOf" srcId="{45AD8096-9F16-4E5D-94F4-BCEE4EE5D9B4}" destId="{50C32D77-3C40-46EE-B527-A6D53F99D492}" srcOrd="0" destOrd="0" presId="urn:microsoft.com/office/officeart/2005/8/layout/default"/>
    <dgm:cxn modelId="{E54C0492-E754-4F28-9A33-7341737EC32C}" srcId="{8C2A7C9E-FD8F-459D-AA81-0D8C0790D475}" destId="{273F9AA0-C04D-47B3-82C5-ADCCB849ED3F}" srcOrd="3" destOrd="0" parTransId="{C2CC5349-F311-40EF-BF08-1252394A1F8F}" sibTransId="{A3A020A3-B756-400D-8E74-8BB599E196FB}"/>
    <dgm:cxn modelId="{009098A9-DA4E-4749-BBC1-0C2D58B996FC}" type="presOf" srcId="{8C2A7C9E-FD8F-459D-AA81-0D8C0790D475}" destId="{82313F12-7C76-46ED-852C-4B5BE987BB7D}" srcOrd="0" destOrd="0" presId="urn:microsoft.com/office/officeart/2005/8/layout/default"/>
    <dgm:cxn modelId="{849FE3C4-3559-461C-9D6A-E39D890203BF}" type="presOf" srcId="{0832FD78-334A-45AD-945C-6B1CCCE608D3}" destId="{4748C27C-DFCE-4A4F-AFA2-0753A4659515}" srcOrd="0" destOrd="0" presId="urn:microsoft.com/office/officeart/2005/8/layout/default"/>
    <dgm:cxn modelId="{96E9D5E0-5D61-4C68-8F1C-921AAF81ECC3}" type="presOf" srcId="{8F168232-D7DB-4760-AC37-D86F7A1C314F}" destId="{7294952C-F30D-48C8-95EF-DFD09E74825A}" srcOrd="0" destOrd="0" presId="urn:microsoft.com/office/officeart/2005/8/layout/default"/>
    <dgm:cxn modelId="{E2A060F3-FA1D-4667-B9DA-3826B957252E}" srcId="{8C2A7C9E-FD8F-459D-AA81-0D8C0790D475}" destId="{C9557C80-DF38-4A03-84B4-CF4C280BF4C6}" srcOrd="4" destOrd="0" parTransId="{25D68F55-C8DF-4648-97DD-B26BB13BD5DE}" sibTransId="{A6448C3A-C0A7-45E7-8666-8C14E52885FE}"/>
    <dgm:cxn modelId="{537F3CFE-D071-4D9E-9805-A02F96610942}" type="presOf" srcId="{C9557C80-DF38-4A03-84B4-CF4C280BF4C6}" destId="{49EBFB4F-0B60-4E17-AA90-C031C446131B}" srcOrd="0" destOrd="0" presId="urn:microsoft.com/office/officeart/2005/8/layout/default"/>
    <dgm:cxn modelId="{7F2C8165-C012-49DB-8980-3B9B53E25163}" type="presParOf" srcId="{82313F12-7C76-46ED-852C-4B5BE987BB7D}" destId="{7294952C-F30D-48C8-95EF-DFD09E74825A}" srcOrd="0" destOrd="0" presId="urn:microsoft.com/office/officeart/2005/8/layout/default"/>
    <dgm:cxn modelId="{E716B68B-F776-4643-8A56-42BFF6556163}" type="presParOf" srcId="{82313F12-7C76-46ED-852C-4B5BE987BB7D}" destId="{1552F6B5-1147-4FD1-8DDB-4F8BECFF60EB}" srcOrd="1" destOrd="0" presId="urn:microsoft.com/office/officeart/2005/8/layout/default"/>
    <dgm:cxn modelId="{211ED870-2204-43DF-ADFD-8210A5F7EFF5}" type="presParOf" srcId="{82313F12-7C76-46ED-852C-4B5BE987BB7D}" destId="{50C32D77-3C40-46EE-B527-A6D53F99D492}" srcOrd="2" destOrd="0" presId="urn:microsoft.com/office/officeart/2005/8/layout/default"/>
    <dgm:cxn modelId="{05C6ED71-72FF-4485-B491-2F9B9FFADBDD}" type="presParOf" srcId="{82313F12-7C76-46ED-852C-4B5BE987BB7D}" destId="{E26AEA40-B54E-4258-96F3-35309EC7B1A6}" srcOrd="3" destOrd="0" presId="urn:microsoft.com/office/officeart/2005/8/layout/default"/>
    <dgm:cxn modelId="{59B48F38-F79D-4924-B9F2-1A7E5D6D9F0F}" type="presParOf" srcId="{82313F12-7C76-46ED-852C-4B5BE987BB7D}" destId="{4748C27C-DFCE-4A4F-AFA2-0753A4659515}" srcOrd="4" destOrd="0" presId="urn:microsoft.com/office/officeart/2005/8/layout/default"/>
    <dgm:cxn modelId="{D24062A1-7C82-4757-8238-6E48B6DDDF92}" type="presParOf" srcId="{82313F12-7C76-46ED-852C-4B5BE987BB7D}" destId="{9652709C-FA87-41EE-9090-F746FB55FCD5}" srcOrd="5" destOrd="0" presId="urn:microsoft.com/office/officeart/2005/8/layout/default"/>
    <dgm:cxn modelId="{4685CFCC-5B30-43DB-A28D-77812F53C40F}" type="presParOf" srcId="{82313F12-7C76-46ED-852C-4B5BE987BB7D}" destId="{3EF6476C-B22B-45F8-9B87-5BD6254F1FA0}" srcOrd="6" destOrd="0" presId="urn:microsoft.com/office/officeart/2005/8/layout/default"/>
    <dgm:cxn modelId="{78E05904-653A-4984-BAE8-FB97E8AA41AF}" type="presParOf" srcId="{82313F12-7C76-46ED-852C-4B5BE987BB7D}" destId="{418AF7F0-6E43-4809-BE88-4E7A42D5B10C}" srcOrd="7" destOrd="0" presId="urn:microsoft.com/office/officeart/2005/8/layout/default"/>
    <dgm:cxn modelId="{5344C4E9-BC1B-4F4D-8720-C48810213A5F}" type="presParOf" srcId="{82313F12-7C76-46ED-852C-4B5BE987BB7D}" destId="{49EBFB4F-0B60-4E17-AA90-C031C446131B}" srcOrd="8" destOrd="0" presId="urn:microsoft.com/office/officeart/2005/8/layout/default"/>
    <dgm:cxn modelId="{B1D22A03-568F-4D9E-A273-8AB405C9381B}" type="presParOf" srcId="{82313F12-7C76-46ED-852C-4B5BE987BB7D}" destId="{56DD277C-A2E4-4C3D-BA0B-F8E4B21F1B4D}" srcOrd="9" destOrd="0" presId="urn:microsoft.com/office/officeart/2005/8/layout/default"/>
    <dgm:cxn modelId="{2479F25C-8067-442D-A205-B3DA6E79A9B4}" type="presParOf" srcId="{82313F12-7C76-46ED-852C-4B5BE987BB7D}" destId="{02B417CB-C1A6-45B5-8594-8A9282FEAFA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67AA4F-A705-485A-9955-CA8C0CF5D2F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23C6AC6-1B97-4BFF-BF7C-5BD3FAE3C34B}">
      <dgm:prSet/>
      <dgm:spPr/>
      <dgm:t>
        <a:bodyPr/>
        <a:lstStyle/>
        <a:p>
          <a:r>
            <a:rPr lang="en-GB"/>
            <a:t>We are considering adding this as a subject</a:t>
          </a:r>
          <a:endParaRPr lang="en-US"/>
        </a:p>
      </dgm:t>
    </dgm:pt>
    <dgm:pt modelId="{9B4C079B-8809-41B6-9BA2-C3CF8CE232A7}" type="parTrans" cxnId="{A02A32B3-7747-425E-8C23-4A7330E6DC41}">
      <dgm:prSet/>
      <dgm:spPr/>
      <dgm:t>
        <a:bodyPr/>
        <a:lstStyle/>
        <a:p>
          <a:endParaRPr lang="en-US"/>
        </a:p>
      </dgm:t>
    </dgm:pt>
    <dgm:pt modelId="{B19A10CC-BD40-454A-9D34-931790FA77D1}" type="sibTrans" cxnId="{A02A32B3-7747-425E-8C23-4A7330E6DC41}">
      <dgm:prSet/>
      <dgm:spPr/>
      <dgm:t>
        <a:bodyPr/>
        <a:lstStyle/>
        <a:p>
          <a:endParaRPr lang="en-US"/>
        </a:p>
      </dgm:t>
    </dgm:pt>
    <dgm:pt modelId="{995DF4BA-3281-4D16-A285-E512D90701A1}">
      <dgm:prSet/>
      <dgm:spPr/>
      <dgm:t>
        <a:bodyPr/>
        <a:lstStyle/>
        <a:p>
          <a:r>
            <a:rPr lang="en-GB"/>
            <a:t>This will depend on several factors – uptake, impact on other subjects etc.</a:t>
          </a:r>
          <a:endParaRPr lang="en-US"/>
        </a:p>
      </dgm:t>
    </dgm:pt>
    <dgm:pt modelId="{8DFC89FD-7D5D-4FE5-8632-C8CEF2009E3E}" type="parTrans" cxnId="{ADA35975-9C40-4785-B386-317CE734956E}">
      <dgm:prSet/>
      <dgm:spPr/>
      <dgm:t>
        <a:bodyPr/>
        <a:lstStyle/>
        <a:p>
          <a:endParaRPr lang="en-US"/>
        </a:p>
      </dgm:t>
    </dgm:pt>
    <dgm:pt modelId="{5BBDA65F-8479-4186-8EFF-C90E47332477}" type="sibTrans" cxnId="{ADA35975-9C40-4785-B386-317CE734956E}">
      <dgm:prSet/>
      <dgm:spPr/>
      <dgm:t>
        <a:bodyPr/>
        <a:lstStyle/>
        <a:p>
          <a:endParaRPr lang="en-US"/>
        </a:p>
      </dgm:t>
    </dgm:pt>
    <dgm:pt modelId="{85749728-55A1-40BF-82AC-D1EFF818023A}">
      <dgm:prSet/>
      <dgm:spPr/>
      <dgm:t>
        <a:bodyPr/>
        <a:lstStyle/>
        <a:p>
          <a:r>
            <a:rPr lang="en-GB"/>
            <a:t>On the options choice form if you choose dance you must also choose an alternate</a:t>
          </a:r>
          <a:endParaRPr lang="en-US"/>
        </a:p>
      </dgm:t>
    </dgm:pt>
    <dgm:pt modelId="{0E9EB910-B575-4BE8-B1FF-F9E5505E2F47}" type="parTrans" cxnId="{B643DD36-1769-47D5-B3BB-69075B6FF39D}">
      <dgm:prSet/>
      <dgm:spPr/>
      <dgm:t>
        <a:bodyPr/>
        <a:lstStyle/>
        <a:p>
          <a:endParaRPr lang="en-US"/>
        </a:p>
      </dgm:t>
    </dgm:pt>
    <dgm:pt modelId="{0F9836FF-D11B-4272-B5DB-551B83198941}" type="sibTrans" cxnId="{B643DD36-1769-47D5-B3BB-69075B6FF39D}">
      <dgm:prSet/>
      <dgm:spPr/>
      <dgm:t>
        <a:bodyPr/>
        <a:lstStyle/>
        <a:p>
          <a:endParaRPr lang="en-US"/>
        </a:p>
      </dgm:t>
    </dgm:pt>
    <dgm:pt modelId="{BE252D32-4AFF-4996-A585-438D971539F4}">
      <dgm:prSet/>
      <dgm:spPr/>
      <dgm:t>
        <a:bodyPr/>
        <a:lstStyle/>
        <a:p>
          <a:r>
            <a:rPr lang="en-GB"/>
            <a:t>This will mean I can model with Dance included and without</a:t>
          </a:r>
          <a:endParaRPr lang="en-US"/>
        </a:p>
      </dgm:t>
    </dgm:pt>
    <dgm:pt modelId="{CC02E25B-2CB3-4EAC-8587-CD7B4D39F4C1}" type="parTrans" cxnId="{BE4773F4-C121-42C9-9FC5-8F7130488CFD}">
      <dgm:prSet/>
      <dgm:spPr/>
      <dgm:t>
        <a:bodyPr/>
        <a:lstStyle/>
        <a:p>
          <a:endParaRPr lang="en-US"/>
        </a:p>
      </dgm:t>
    </dgm:pt>
    <dgm:pt modelId="{09D24D89-6F8B-4001-AEBA-D83B3EC26D9B}" type="sibTrans" cxnId="{BE4773F4-C121-42C9-9FC5-8F7130488CFD}">
      <dgm:prSet/>
      <dgm:spPr/>
      <dgm:t>
        <a:bodyPr/>
        <a:lstStyle/>
        <a:p>
          <a:endParaRPr lang="en-US"/>
        </a:p>
      </dgm:t>
    </dgm:pt>
    <dgm:pt modelId="{72A5E3BD-FAB8-48D3-AB82-79B1204A4732}" type="pres">
      <dgm:prSet presAssocID="{B167AA4F-A705-485A-9955-CA8C0CF5D2F4}" presName="root" presStyleCnt="0">
        <dgm:presLayoutVars>
          <dgm:dir/>
          <dgm:resizeHandles val="exact"/>
        </dgm:presLayoutVars>
      </dgm:prSet>
      <dgm:spPr/>
    </dgm:pt>
    <dgm:pt modelId="{4A60D137-F51C-4AD0-9773-E092AE758367}" type="pres">
      <dgm:prSet presAssocID="{523C6AC6-1B97-4BFF-BF7C-5BD3FAE3C34B}" presName="compNode" presStyleCnt="0"/>
      <dgm:spPr/>
    </dgm:pt>
    <dgm:pt modelId="{E72C54C9-E05C-46EA-A70E-B9AFB36A8EB5}" type="pres">
      <dgm:prSet presAssocID="{523C6AC6-1B97-4BFF-BF7C-5BD3FAE3C34B}" presName="bgRect" presStyleLbl="bgShp" presStyleIdx="0" presStyleCnt="4"/>
      <dgm:spPr/>
    </dgm:pt>
    <dgm:pt modelId="{E0E3D165-1AA4-444E-A1B6-505C4B73976D}" type="pres">
      <dgm:prSet presAssocID="{523C6AC6-1B97-4BFF-BF7C-5BD3FAE3C34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DC65C5CB-A176-468F-BBF8-033BFE48E979}" type="pres">
      <dgm:prSet presAssocID="{523C6AC6-1B97-4BFF-BF7C-5BD3FAE3C34B}" presName="spaceRect" presStyleCnt="0"/>
      <dgm:spPr/>
    </dgm:pt>
    <dgm:pt modelId="{3FA6F4B6-3592-4B6F-ABC0-9D4A9571D33F}" type="pres">
      <dgm:prSet presAssocID="{523C6AC6-1B97-4BFF-BF7C-5BD3FAE3C34B}" presName="parTx" presStyleLbl="revTx" presStyleIdx="0" presStyleCnt="4">
        <dgm:presLayoutVars>
          <dgm:chMax val="0"/>
          <dgm:chPref val="0"/>
        </dgm:presLayoutVars>
      </dgm:prSet>
      <dgm:spPr/>
    </dgm:pt>
    <dgm:pt modelId="{81B78CE1-A514-4473-A2F4-E2D9AC310793}" type="pres">
      <dgm:prSet presAssocID="{B19A10CC-BD40-454A-9D34-931790FA77D1}" presName="sibTrans" presStyleCnt="0"/>
      <dgm:spPr/>
    </dgm:pt>
    <dgm:pt modelId="{2672FF64-5BF1-48C2-9EB3-1E41DE00229C}" type="pres">
      <dgm:prSet presAssocID="{995DF4BA-3281-4D16-A285-E512D90701A1}" presName="compNode" presStyleCnt="0"/>
      <dgm:spPr/>
    </dgm:pt>
    <dgm:pt modelId="{CD829F8E-CD00-45F6-927D-A5125DCEFCDE}" type="pres">
      <dgm:prSet presAssocID="{995DF4BA-3281-4D16-A285-E512D90701A1}" presName="bgRect" presStyleLbl="bgShp" presStyleIdx="1" presStyleCnt="4"/>
      <dgm:spPr/>
    </dgm:pt>
    <dgm:pt modelId="{D417FE8B-5481-474A-9064-F30478F4E89E}" type="pres">
      <dgm:prSet presAssocID="{995DF4BA-3281-4D16-A285-E512D90701A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6145782D-A0EA-43C0-865E-8E315E3C2635}" type="pres">
      <dgm:prSet presAssocID="{995DF4BA-3281-4D16-A285-E512D90701A1}" presName="spaceRect" presStyleCnt="0"/>
      <dgm:spPr/>
    </dgm:pt>
    <dgm:pt modelId="{9A1F236D-DD22-4F65-A87E-15EF1F9B2224}" type="pres">
      <dgm:prSet presAssocID="{995DF4BA-3281-4D16-A285-E512D90701A1}" presName="parTx" presStyleLbl="revTx" presStyleIdx="1" presStyleCnt="4">
        <dgm:presLayoutVars>
          <dgm:chMax val="0"/>
          <dgm:chPref val="0"/>
        </dgm:presLayoutVars>
      </dgm:prSet>
      <dgm:spPr/>
    </dgm:pt>
    <dgm:pt modelId="{484F1005-5E6D-4AE5-99FA-81F11561A553}" type="pres">
      <dgm:prSet presAssocID="{5BBDA65F-8479-4186-8EFF-C90E47332477}" presName="sibTrans" presStyleCnt="0"/>
      <dgm:spPr/>
    </dgm:pt>
    <dgm:pt modelId="{60979799-465A-4FC4-A41B-742A3CB9F11A}" type="pres">
      <dgm:prSet presAssocID="{85749728-55A1-40BF-82AC-D1EFF818023A}" presName="compNode" presStyleCnt="0"/>
      <dgm:spPr/>
    </dgm:pt>
    <dgm:pt modelId="{302F6B75-9A00-474A-9654-94A73D3A2895}" type="pres">
      <dgm:prSet presAssocID="{85749728-55A1-40BF-82AC-D1EFF818023A}" presName="bgRect" presStyleLbl="bgShp" presStyleIdx="2" presStyleCnt="4"/>
      <dgm:spPr/>
    </dgm:pt>
    <dgm:pt modelId="{D65403E7-E4CF-4B82-A206-4AB149FF37B0}" type="pres">
      <dgm:prSet presAssocID="{85749728-55A1-40BF-82AC-D1EFF818023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nce"/>
        </a:ext>
      </dgm:extLst>
    </dgm:pt>
    <dgm:pt modelId="{66900D0C-0E3B-44C7-8853-AA6B802842E9}" type="pres">
      <dgm:prSet presAssocID="{85749728-55A1-40BF-82AC-D1EFF818023A}" presName="spaceRect" presStyleCnt="0"/>
      <dgm:spPr/>
    </dgm:pt>
    <dgm:pt modelId="{F6EE2B44-9485-4180-8F7B-46CF8B95A850}" type="pres">
      <dgm:prSet presAssocID="{85749728-55A1-40BF-82AC-D1EFF818023A}" presName="parTx" presStyleLbl="revTx" presStyleIdx="2" presStyleCnt="4">
        <dgm:presLayoutVars>
          <dgm:chMax val="0"/>
          <dgm:chPref val="0"/>
        </dgm:presLayoutVars>
      </dgm:prSet>
      <dgm:spPr/>
    </dgm:pt>
    <dgm:pt modelId="{3D95488F-4011-4CC9-9750-7FFCB0E0EA81}" type="pres">
      <dgm:prSet presAssocID="{0F9836FF-D11B-4272-B5DB-551B83198941}" presName="sibTrans" presStyleCnt="0"/>
      <dgm:spPr/>
    </dgm:pt>
    <dgm:pt modelId="{786C2D55-947D-4F2C-8C45-ED0D587D6F92}" type="pres">
      <dgm:prSet presAssocID="{BE252D32-4AFF-4996-A585-438D971539F4}" presName="compNode" presStyleCnt="0"/>
      <dgm:spPr/>
    </dgm:pt>
    <dgm:pt modelId="{668F5F77-101B-470F-BECA-01291FA37FFD}" type="pres">
      <dgm:prSet presAssocID="{BE252D32-4AFF-4996-A585-438D971539F4}" presName="bgRect" presStyleLbl="bgShp" presStyleIdx="3" presStyleCnt="4"/>
      <dgm:spPr/>
    </dgm:pt>
    <dgm:pt modelId="{29ACF7AF-13E7-41E4-B293-6550A4196EA7}" type="pres">
      <dgm:prSet presAssocID="{BE252D32-4AFF-4996-A585-438D971539F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ncing"/>
        </a:ext>
      </dgm:extLst>
    </dgm:pt>
    <dgm:pt modelId="{A83F94DD-186D-486F-8DB9-0B503B2F30E6}" type="pres">
      <dgm:prSet presAssocID="{BE252D32-4AFF-4996-A585-438D971539F4}" presName="spaceRect" presStyleCnt="0"/>
      <dgm:spPr/>
    </dgm:pt>
    <dgm:pt modelId="{E057C75A-8CE0-4A2B-9078-7E3E384A9EAB}" type="pres">
      <dgm:prSet presAssocID="{BE252D32-4AFF-4996-A585-438D971539F4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00AD709-0786-4242-86B7-01C854E21BFC}" type="presOf" srcId="{B167AA4F-A705-485A-9955-CA8C0CF5D2F4}" destId="{72A5E3BD-FAB8-48D3-AB82-79B1204A4732}" srcOrd="0" destOrd="0" presId="urn:microsoft.com/office/officeart/2018/2/layout/IconVerticalSolidList"/>
    <dgm:cxn modelId="{B643DD36-1769-47D5-B3BB-69075B6FF39D}" srcId="{B167AA4F-A705-485A-9955-CA8C0CF5D2F4}" destId="{85749728-55A1-40BF-82AC-D1EFF818023A}" srcOrd="2" destOrd="0" parTransId="{0E9EB910-B575-4BE8-B1FF-F9E5505E2F47}" sibTransId="{0F9836FF-D11B-4272-B5DB-551B83198941}"/>
    <dgm:cxn modelId="{ADA35975-9C40-4785-B386-317CE734956E}" srcId="{B167AA4F-A705-485A-9955-CA8C0CF5D2F4}" destId="{995DF4BA-3281-4D16-A285-E512D90701A1}" srcOrd="1" destOrd="0" parTransId="{8DFC89FD-7D5D-4FE5-8632-C8CEF2009E3E}" sibTransId="{5BBDA65F-8479-4186-8EFF-C90E47332477}"/>
    <dgm:cxn modelId="{F470BA79-4E7D-4BFE-9790-6E7D192BE7B5}" type="presOf" srcId="{BE252D32-4AFF-4996-A585-438D971539F4}" destId="{E057C75A-8CE0-4A2B-9078-7E3E384A9EAB}" srcOrd="0" destOrd="0" presId="urn:microsoft.com/office/officeart/2018/2/layout/IconVerticalSolidList"/>
    <dgm:cxn modelId="{A02A32B3-7747-425E-8C23-4A7330E6DC41}" srcId="{B167AA4F-A705-485A-9955-CA8C0CF5D2F4}" destId="{523C6AC6-1B97-4BFF-BF7C-5BD3FAE3C34B}" srcOrd="0" destOrd="0" parTransId="{9B4C079B-8809-41B6-9BA2-C3CF8CE232A7}" sibTransId="{B19A10CC-BD40-454A-9D34-931790FA77D1}"/>
    <dgm:cxn modelId="{6AB786DD-39DD-41BC-9C3D-F8C7F648772A}" type="presOf" srcId="{523C6AC6-1B97-4BFF-BF7C-5BD3FAE3C34B}" destId="{3FA6F4B6-3592-4B6F-ABC0-9D4A9571D33F}" srcOrd="0" destOrd="0" presId="urn:microsoft.com/office/officeart/2018/2/layout/IconVerticalSolidList"/>
    <dgm:cxn modelId="{9C076DE4-D0D8-44D3-AF05-B9462409F5D6}" type="presOf" srcId="{995DF4BA-3281-4D16-A285-E512D90701A1}" destId="{9A1F236D-DD22-4F65-A87E-15EF1F9B2224}" srcOrd="0" destOrd="0" presId="urn:microsoft.com/office/officeart/2018/2/layout/IconVerticalSolidList"/>
    <dgm:cxn modelId="{BE4773F4-C121-42C9-9FC5-8F7130488CFD}" srcId="{B167AA4F-A705-485A-9955-CA8C0CF5D2F4}" destId="{BE252D32-4AFF-4996-A585-438D971539F4}" srcOrd="3" destOrd="0" parTransId="{CC02E25B-2CB3-4EAC-8587-CD7B4D39F4C1}" sibTransId="{09D24D89-6F8B-4001-AEBA-D83B3EC26D9B}"/>
    <dgm:cxn modelId="{6AE9B7FC-6C5E-4D27-96DA-89FEC7B314CE}" type="presOf" srcId="{85749728-55A1-40BF-82AC-D1EFF818023A}" destId="{F6EE2B44-9485-4180-8F7B-46CF8B95A850}" srcOrd="0" destOrd="0" presId="urn:microsoft.com/office/officeart/2018/2/layout/IconVerticalSolidList"/>
    <dgm:cxn modelId="{54B641F8-ED34-4CB3-A426-CBDD1C55D250}" type="presParOf" srcId="{72A5E3BD-FAB8-48D3-AB82-79B1204A4732}" destId="{4A60D137-F51C-4AD0-9773-E092AE758367}" srcOrd="0" destOrd="0" presId="urn:microsoft.com/office/officeart/2018/2/layout/IconVerticalSolidList"/>
    <dgm:cxn modelId="{52F2D3E0-10F1-455E-821D-C2FD6C616F74}" type="presParOf" srcId="{4A60D137-F51C-4AD0-9773-E092AE758367}" destId="{E72C54C9-E05C-46EA-A70E-B9AFB36A8EB5}" srcOrd="0" destOrd="0" presId="urn:microsoft.com/office/officeart/2018/2/layout/IconVerticalSolidList"/>
    <dgm:cxn modelId="{2F325E48-C1CE-4CDF-858F-858E19EFFF00}" type="presParOf" srcId="{4A60D137-F51C-4AD0-9773-E092AE758367}" destId="{E0E3D165-1AA4-444E-A1B6-505C4B73976D}" srcOrd="1" destOrd="0" presId="urn:microsoft.com/office/officeart/2018/2/layout/IconVerticalSolidList"/>
    <dgm:cxn modelId="{D2E6515D-7E3E-4541-84CB-23DB20CF66C2}" type="presParOf" srcId="{4A60D137-F51C-4AD0-9773-E092AE758367}" destId="{DC65C5CB-A176-468F-BBF8-033BFE48E979}" srcOrd="2" destOrd="0" presId="urn:microsoft.com/office/officeart/2018/2/layout/IconVerticalSolidList"/>
    <dgm:cxn modelId="{40B2816B-A70C-4F24-B9F8-7B3E8DF0DEE4}" type="presParOf" srcId="{4A60D137-F51C-4AD0-9773-E092AE758367}" destId="{3FA6F4B6-3592-4B6F-ABC0-9D4A9571D33F}" srcOrd="3" destOrd="0" presId="urn:microsoft.com/office/officeart/2018/2/layout/IconVerticalSolidList"/>
    <dgm:cxn modelId="{EC05BA02-C741-4445-9C1D-EF51233DD71A}" type="presParOf" srcId="{72A5E3BD-FAB8-48D3-AB82-79B1204A4732}" destId="{81B78CE1-A514-4473-A2F4-E2D9AC310793}" srcOrd="1" destOrd="0" presId="urn:microsoft.com/office/officeart/2018/2/layout/IconVerticalSolidList"/>
    <dgm:cxn modelId="{CA968F6C-018C-4D60-8AC2-5EC64641F9CC}" type="presParOf" srcId="{72A5E3BD-FAB8-48D3-AB82-79B1204A4732}" destId="{2672FF64-5BF1-48C2-9EB3-1E41DE00229C}" srcOrd="2" destOrd="0" presId="urn:microsoft.com/office/officeart/2018/2/layout/IconVerticalSolidList"/>
    <dgm:cxn modelId="{819C7AA0-0F5C-4070-BD9E-2541E1BFC221}" type="presParOf" srcId="{2672FF64-5BF1-48C2-9EB3-1E41DE00229C}" destId="{CD829F8E-CD00-45F6-927D-A5125DCEFCDE}" srcOrd="0" destOrd="0" presId="urn:microsoft.com/office/officeart/2018/2/layout/IconVerticalSolidList"/>
    <dgm:cxn modelId="{EDD18825-C783-472C-B746-5F5E601E60D2}" type="presParOf" srcId="{2672FF64-5BF1-48C2-9EB3-1E41DE00229C}" destId="{D417FE8B-5481-474A-9064-F30478F4E89E}" srcOrd="1" destOrd="0" presId="urn:microsoft.com/office/officeart/2018/2/layout/IconVerticalSolidList"/>
    <dgm:cxn modelId="{A80811A6-9C06-4458-B967-895BB6B375DD}" type="presParOf" srcId="{2672FF64-5BF1-48C2-9EB3-1E41DE00229C}" destId="{6145782D-A0EA-43C0-865E-8E315E3C2635}" srcOrd="2" destOrd="0" presId="urn:microsoft.com/office/officeart/2018/2/layout/IconVerticalSolidList"/>
    <dgm:cxn modelId="{C6A52709-B184-4173-ACE1-25DBC6E51B06}" type="presParOf" srcId="{2672FF64-5BF1-48C2-9EB3-1E41DE00229C}" destId="{9A1F236D-DD22-4F65-A87E-15EF1F9B2224}" srcOrd="3" destOrd="0" presId="urn:microsoft.com/office/officeart/2018/2/layout/IconVerticalSolidList"/>
    <dgm:cxn modelId="{7F6353FD-7C48-4515-8245-8FFEA9B8CB13}" type="presParOf" srcId="{72A5E3BD-FAB8-48D3-AB82-79B1204A4732}" destId="{484F1005-5E6D-4AE5-99FA-81F11561A553}" srcOrd="3" destOrd="0" presId="urn:microsoft.com/office/officeart/2018/2/layout/IconVerticalSolidList"/>
    <dgm:cxn modelId="{8AF1581F-2318-4EE6-8EFE-75B06EABF1EF}" type="presParOf" srcId="{72A5E3BD-FAB8-48D3-AB82-79B1204A4732}" destId="{60979799-465A-4FC4-A41B-742A3CB9F11A}" srcOrd="4" destOrd="0" presId="urn:microsoft.com/office/officeart/2018/2/layout/IconVerticalSolidList"/>
    <dgm:cxn modelId="{701F71A0-1694-469B-A3BE-EF86B9807122}" type="presParOf" srcId="{60979799-465A-4FC4-A41B-742A3CB9F11A}" destId="{302F6B75-9A00-474A-9654-94A73D3A2895}" srcOrd="0" destOrd="0" presId="urn:microsoft.com/office/officeart/2018/2/layout/IconVerticalSolidList"/>
    <dgm:cxn modelId="{30787385-6C53-481F-BABB-10A2A0173923}" type="presParOf" srcId="{60979799-465A-4FC4-A41B-742A3CB9F11A}" destId="{D65403E7-E4CF-4B82-A206-4AB149FF37B0}" srcOrd="1" destOrd="0" presId="urn:microsoft.com/office/officeart/2018/2/layout/IconVerticalSolidList"/>
    <dgm:cxn modelId="{11F28376-EF7B-446D-8FAC-3FD644527F97}" type="presParOf" srcId="{60979799-465A-4FC4-A41B-742A3CB9F11A}" destId="{66900D0C-0E3B-44C7-8853-AA6B802842E9}" srcOrd="2" destOrd="0" presId="urn:microsoft.com/office/officeart/2018/2/layout/IconVerticalSolidList"/>
    <dgm:cxn modelId="{BFA952F4-6F42-4C05-B059-58A9F6FECAD2}" type="presParOf" srcId="{60979799-465A-4FC4-A41B-742A3CB9F11A}" destId="{F6EE2B44-9485-4180-8F7B-46CF8B95A850}" srcOrd="3" destOrd="0" presId="urn:microsoft.com/office/officeart/2018/2/layout/IconVerticalSolidList"/>
    <dgm:cxn modelId="{13AC7E2E-45FC-48FF-A2A7-670F64140F50}" type="presParOf" srcId="{72A5E3BD-FAB8-48D3-AB82-79B1204A4732}" destId="{3D95488F-4011-4CC9-9750-7FFCB0E0EA81}" srcOrd="5" destOrd="0" presId="urn:microsoft.com/office/officeart/2018/2/layout/IconVerticalSolidList"/>
    <dgm:cxn modelId="{42A14339-7F69-418C-948F-15630CE8F4C6}" type="presParOf" srcId="{72A5E3BD-FAB8-48D3-AB82-79B1204A4732}" destId="{786C2D55-947D-4F2C-8C45-ED0D587D6F92}" srcOrd="6" destOrd="0" presId="urn:microsoft.com/office/officeart/2018/2/layout/IconVerticalSolidList"/>
    <dgm:cxn modelId="{06CAE0CD-D7F0-4885-909B-3AB04EC256D4}" type="presParOf" srcId="{786C2D55-947D-4F2C-8C45-ED0D587D6F92}" destId="{668F5F77-101B-470F-BECA-01291FA37FFD}" srcOrd="0" destOrd="0" presId="urn:microsoft.com/office/officeart/2018/2/layout/IconVerticalSolidList"/>
    <dgm:cxn modelId="{A43B35EF-AB76-4BAE-BE10-247FB8F0D80E}" type="presParOf" srcId="{786C2D55-947D-4F2C-8C45-ED0D587D6F92}" destId="{29ACF7AF-13E7-41E4-B293-6550A4196EA7}" srcOrd="1" destOrd="0" presId="urn:microsoft.com/office/officeart/2018/2/layout/IconVerticalSolidList"/>
    <dgm:cxn modelId="{60683C89-61C6-46F1-B2C2-603577A13782}" type="presParOf" srcId="{786C2D55-947D-4F2C-8C45-ED0D587D6F92}" destId="{A83F94DD-186D-486F-8DB9-0B503B2F30E6}" srcOrd="2" destOrd="0" presId="urn:microsoft.com/office/officeart/2018/2/layout/IconVerticalSolidList"/>
    <dgm:cxn modelId="{ACAC752B-0FBB-4F2D-8FAA-886890494587}" type="presParOf" srcId="{786C2D55-947D-4F2C-8C45-ED0D587D6F92}" destId="{E057C75A-8CE0-4A2B-9078-7E3E384A9EA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1CBD65-EFEB-4598-9C8C-70976304C86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F9BF0A-EC3E-4C1F-B559-69BC355BD04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Discuss with your child</a:t>
          </a:r>
          <a:endParaRPr lang="en-US"/>
        </a:p>
      </dgm:t>
    </dgm:pt>
    <dgm:pt modelId="{934762B5-CAC9-4507-8BB1-503540CB2767}" type="parTrans" cxnId="{FF116A5F-0B3D-4C12-AED7-CA00B61F2FEB}">
      <dgm:prSet/>
      <dgm:spPr/>
      <dgm:t>
        <a:bodyPr/>
        <a:lstStyle/>
        <a:p>
          <a:endParaRPr lang="en-US"/>
        </a:p>
      </dgm:t>
    </dgm:pt>
    <dgm:pt modelId="{D75C8F11-D735-4BA5-AA54-E7051B2FA36B}" type="sibTrans" cxnId="{FF116A5F-0B3D-4C12-AED7-CA00B61F2FEB}">
      <dgm:prSet/>
      <dgm:spPr/>
      <dgm:t>
        <a:bodyPr/>
        <a:lstStyle/>
        <a:p>
          <a:endParaRPr lang="en-US"/>
        </a:p>
      </dgm:t>
    </dgm:pt>
    <dgm:pt modelId="{E9B27997-3BDF-40EA-8D66-3BA49143CAB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Read the options booklet carefully</a:t>
          </a:r>
          <a:endParaRPr lang="en-US"/>
        </a:p>
      </dgm:t>
    </dgm:pt>
    <dgm:pt modelId="{D41D2DEA-57F9-4BBA-A37D-F49713C16A5E}" type="parTrans" cxnId="{BF8D6183-206D-4EF5-8660-7C832FF993CB}">
      <dgm:prSet/>
      <dgm:spPr/>
      <dgm:t>
        <a:bodyPr/>
        <a:lstStyle/>
        <a:p>
          <a:endParaRPr lang="en-US"/>
        </a:p>
      </dgm:t>
    </dgm:pt>
    <dgm:pt modelId="{78AD7BCD-DAC0-4A33-BCE0-D84457F403CC}" type="sibTrans" cxnId="{BF8D6183-206D-4EF5-8660-7C832FF993CB}">
      <dgm:prSet/>
      <dgm:spPr/>
      <dgm:t>
        <a:bodyPr/>
        <a:lstStyle/>
        <a:p>
          <a:endParaRPr lang="en-US"/>
        </a:p>
      </dgm:t>
    </dgm:pt>
    <dgm:pt modelId="{0263A758-7E1E-4A69-A067-0610152131E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Make appointments for year 9 parents’ evening based upon your possible subject choices</a:t>
          </a:r>
          <a:endParaRPr lang="en-US"/>
        </a:p>
      </dgm:t>
    </dgm:pt>
    <dgm:pt modelId="{397C1384-F455-48CA-AB14-3203FE42152F}" type="parTrans" cxnId="{489302FC-928E-439B-A403-36E46C0B49EA}">
      <dgm:prSet/>
      <dgm:spPr/>
      <dgm:t>
        <a:bodyPr/>
        <a:lstStyle/>
        <a:p>
          <a:endParaRPr lang="en-US"/>
        </a:p>
      </dgm:t>
    </dgm:pt>
    <dgm:pt modelId="{12547939-729D-4DD3-81C0-6A8D450303F2}" type="sibTrans" cxnId="{489302FC-928E-439B-A403-36E46C0B49EA}">
      <dgm:prSet/>
      <dgm:spPr/>
      <dgm:t>
        <a:bodyPr/>
        <a:lstStyle/>
        <a:p>
          <a:endParaRPr lang="en-US"/>
        </a:p>
      </dgm:t>
    </dgm:pt>
    <dgm:pt modelId="{48C311B0-9191-4FED-8131-2B0EC9AB91A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Complete the options form together when they receive it and hand in to the office by half term</a:t>
          </a:r>
          <a:endParaRPr lang="en-US"/>
        </a:p>
      </dgm:t>
    </dgm:pt>
    <dgm:pt modelId="{EB4D6BDF-36DC-4909-8466-AF968FADB8F6}" type="parTrans" cxnId="{CD3B4C88-5034-4A24-9D30-36A080E69C17}">
      <dgm:prSet/>
      <dgm:spPr/>
      <dgm:t>
        <a:bodyPr/>
        <a:lstStyle/>
        <a:p>
          <a:endParaRPr lang="en-US"/>
        </a:p>
      </dgm:t>
    </dgm:pt>
    <dgm:pt modelId="{6A2BA6A3-64F7-408E-8D37-F10278657CF2}" type="sibTrans" cxnId="{CD3B4C88-5034-4A24-9D30-36A080E69C17}">
      <dgm:prSet/>
      <dgm:spPr/>
      <dgm:t>
        <a:bodyPr/>
        <a:lstStyle/>
        <a:p>
          <a:endParaRPr lang="en-US"/>
        </a:p>
      </dgm:t>
    </dgm:pt>
    <dgm:pt modelId="{78421A31-F863-4DB4-90B4-8CE2E45FE435}" type="pres">
      <dgm:prSet presAssocID="{B21CBD65-EFEB-4598-9C8C-70976304C865}" presName="root" presStyleCnt="0">
        <dgm:presLayoutVars>
          <dgm:dir/>
          <dgm:resizeHandles val="exact"/>
        </dgm:presLayoutVars>
      </dgm:prSet>
      <dgm:spPr/>
    </dgm:pt>
    <dgm:pt modelId="{5C7A7EC7-B0E1-4133-B296-75CF937E2CC8}" type="pres">
      <dgm:prSet presAssocID="{28F9BF0A-EC3E-4C1F-B559-69BC355BD04D}" presName="compNode" presStyleCnt="0"/>
      <dgm:spPr/>
    </dgm:pt>
    <dgm:pt modelId="{33351908-6F50-421C-A827-436C77C1980C}" type="pres">
      <dgm:prSet presAssocID="{28F9BF0A-EC3E-4C1F-B559-69BC355BD04D}" presName="bgRect" presStyleLbl="bgShp" presStyleIdx="0" presStyleCnt="4"/>
      <dgm:spPr/>
    </dgm:pt>
    <dgm:pt modelId="{393AED3C-B624-416C-B7E6-81C73496533A}" type="pres">
      <dgm:prSet presAssocID="{28F9BF0A-EC3E-4C1F-B559-69BC355BD04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55F33B7D-D147-4598-B2B4-79965B042817}" type="pres">
      <dgm:prSet presAssocID="{28F9BF0A-EC3E-4C1F-B559-69BC355BD04D}" presName="spaceRect" presStyleCnt="0"/>
      <dgm:spPr/>
    </dgm:pt>
    <dgm:pt modelId="{02FDD1B2-ECFD-46E6-B952-2F6163AD432B}" type="pres">
      <dgm:prSet presAssocID="{28F9BF0A-EC3E-4C1F-B559-69BC355BD04D}" presName="parTx" presStyleLbl="revTx" presStyleIdx="0" presStyleCnt="4">
        <dgm:presLayoutVars>
          <dgm:chMax val="0"/>
          <dgm:chPref val="0"/>
        </dgm:presLayoutVars>
      </dgm:prSet>
      <dgm:spPr/>
    </dgm:pt>
    <dgm:pt modelId="{F1742BF3-DC1E-44C9-9428-31476B63F6C3}" type="pres">
      <dgm:prSet presAssocID="{D75C8F11-D735-4BA5-AA54-E7051B2FA36B}" presName="sibTrans" presStyleCnt="0"/>
      <dgm:spPr/>
    </dgm:pt>
    <dgm:pt modelId="{47CE9446-3E63-426F-87FB-638790286F0D}" type="pres">
      <dgm:prSet presAssocID="{E9B27997-3BDF-40EA-8D66-3BA49143CABF}" presName="compNode" presStyleCnt="0"/>
      <dgm:spPr/>
    </dgm:pt>
    <dgm:pt modelId="{C3708CB7-9381-4035-8106-CCDF161865C8}" type="pres">
      <dgm:prSet presAssocID="{E9B27997-3BDF-40EA-8D66-3BA49143CABF}" presName="bgRect" presStyleLbl="bgShp" presStyleIdx="1" presStyleCnt="4"/>
      <dgm:spPr/>
    </dgm:pt>
    <dgm:pt modelId="{09DBB8DF-0AB8-4FF3-BAA1-8493F73840AF}" type="pres">
      <dgm:prSet presAssocID="{E9B27997-3BDF-40EA-8D66-3BA49143CAB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21BB9FC-BF7D-4EB9-B02D-DE18B9A5A22F}" type="pres">
      <dgm:prSet presAssocID="{E9B27997-3BDF-40EA-8D66-3BA49143CABF}" presName="spaceRect" presStyleCnt="0"/>
      <dgm:spPr/>
    </dgm:pt>
    <dgm:pt modelId="{5B11F578-BA29-4688-8B32-7F5B7B9E4B07}" type="pres">
      <dgm:prSet presAssocID="{E9B27997-3BDF-40EA-8D66-3BA49143CABF}" presName="parTx" presStyleLbl="revTx" presStyleIdx="1" presStyleCnt="4">
        <dgm:presLayoutVars>
          <dgm:chMax val="0"/>
          <dgm:chPref val="0"/>
        </dgm:presLayoutVars>
      </dgm:prSet>
      <dgm:spPr/>
    </dgm:pt>
    <dgm:pt modelId="{7E6C869B-7B92-4A01-B5D6-C29E8EFD9D15}" type="pres">
      <dgm:prSet presAssocID="{78AD7BCD-DAC0-4A33-BCE0-D84457F403CC}" presName="sibTrans" presStyleCnt="0"/>
      <dgm:spPr/>
    </dgm:pt>
    <dgm:pt modelId="{3E344EE8-8FFC-4EDA-9913-F2248B4A3765}" type="pres">
      <dgm:prSet presAssocID="{0263A758-7E1E-4A69-A067-0610152131EC}" presName="compNode" presStyleCnt="0"/>
      <dgm:spPr/>
    </dgm:pt>
    <dgm:pt modelId="{64568357-B090-416D-B1CE-A3BC7C6E3B69}" type="pres">
      <dgm:prSet presAssocID="{0263A758-7E1E-4A69-A067-0610152131EC}" presName="bgRect" presStyleLbl="bgShp" presStyleIdx="2" presStyleCnt="4"/>
      <dgm:spPr/>
    </dgm:pt>
    <dgm:pt modelId="{15C05A8C-027A-4B79-BEFE-DC3F6A2268A2}" type="pres">
      <dgm:prSet presAssocID="{0263A758-7E1E-4A69-A067-0610152131E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1EFA654C-BD80-4659-9188-ED0C0677213C}" type="pres">
      <dgm:prSet presAssocID="{0263A758-7E1E-4A69-A067-0610152131EC}" presName="spaceRect" presStyleCnt="0"/>
      <dgm:spPr/>
    </dgm:pt>
    <dgm:pt modelId="{FF4B8401-C68C-46EE-BAAE-34CB035B7C8E}" type="pres">
      <dgm:prSet presAssocID="{0263A758-7E1E-4A69-A067-0610152131EC}" presName="parTx" presStyleLbl="revTx" presStyleIdx="2" presStyleCnt="4">
        <dgm:presLayoutVars>
          <dgm:chMax val="0"/>
          <dgm:chPref val="0"/>
        </dgm:presLayoutVars>
      </dgm:prSet>
      <dgm:spPr/>
    </dgm:pt>
    <dgm:pt modelId="{AD0C8DB0-1983-4FAD-A910-FD8B2347174C}" type="pres">
      <dgm:prSet presAssocID="{12547939-729D-4DD3-81C0-6A8D450303F2}" presName="sibTrans" presStyleCnt="0"/>
      <dgm:spPr/>
    </dgm:pt>
    <dgm:pt modelId="{B3B2AB4B-FD11-4F2E-A478-3957D23E5804}" type="pres">
      <dgm:prSet presAssocID="{48C311B0-9191-4FED-8131-2B0EC9AB91A1}" presName="compNode" presStyleCnt="0"/>
      <dgm:spPr/>
    </dgm:pt>
    <dgm:pt modelId="{3C5587FA-0904-4A40-9345-1329A378B31A}" type="pres">
      <dgm:prSet presAssocID="{48C311B0-9191-4FED-8131-2B0EC9AB91A1}" presName="bgRect" presStyleLbl="bgShp" presStyleIdx="3" presStyleCnt="4"/>
      <dgm:spPr/>
    </dgm:pt>
    <dgm:pt modelId="{2AC2FA02-90BA-4EEB-BD9B-54E26AFBF07A}" type="pres">
      <dgm:prSet presAssocID="{48C311B0-9191-4FED-8131-2B0EC9AB91A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rent and Child"/>
        </a:ext>
      </dgm:extLst>
    </dgm:pt>
    <dgm:pt modelId="{677C9F05-1693-4EB9-A62B-3F60F10E2B14}" type="pres">
      <dgm:prSet presAssocID="{48C311B0-9191-4FED-8131-2B0EC9AB91A1}" presName="spaceRect" presStyleCnt="0"/>
      <dgm:spPr/>
    </dgm:pt>
    <dgm:pt modelId="{11500F7B-D5B4-4F61-B228-EA61EDB558BA}" type="pres">
      <dgm:prSet presAssocID="{48C311B0-9191-4FED-8131-2B0EC9AB91A1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F116A5F-0B3D-4C12-AED7-CA00B61F2FEB}" srcId="{B21CBD65-EFEB-4598-9C8C-70976304C865}" destId="{28F9BF0A-EC3E-4C1F-B559-69BC355BD04D}" srcOrd="0" destOrd="0" parTransId="{934762B5-CAC9-4507-8BB1-503540CB2767}" sibTransId="{D75C8F11-D735-4BA5-AA54-E7051B2FA36B}"/>
    <dgm:cxn modelId="{DAAAF74F-AD12-46C7-8A23-9B74147CF357}" type="presOf" srcId="{28F9BF0A-EC3E-4C1F-B559-69BC355BD04D}" destId="{02FDD1B2-ECFD-46E6-B952-2F6163AD432B}" srcOrd="0" destOrd="0" presId="urn:microsoft.com/office/officeart/2018/2/layout/IconVerticalSolidList"/>
    <dgm:cxn modelId="{C9AB9056-1189-4DF6-8D0B-D32853A61107}" type="presOf" srcId="{0263A758-7E1E-4A69-A067-0610152131EC}" destId="{FF4B8401-C68C-46EE-BAAE-34CB035B7C8E}" srcOrd="0" destOrd="0" presId="urn:microsoft.com/office/officeart/2018/2/layout/IconVerticalSolidList"/>
    <dgm:cxn modelId="{BF8D6183-206D-4EF5-8660-7C832FF993CB}" srcId="{B21CBD65-EFEB-4598-9C8C-70976304C865}" destId="{E9B27997-3BDF-40EA-8D66-3BA49143CABF}" srcOrd="1" destOrd="0" parTransId="{D41D2DEA-57F9-4BBA-A37D-F49713C16A5E}" sibTransId="{78AD7BCD-DAC0-4A33-BCE0-D84457F403CC}"/>
    <dgm:cxn modelId="{CD3B4C88-5034-4A24-9D30-36A080E69C17}" srcId="{B21CBD65-EFEB-4598-9C8C-70976304C865}" destId="{48C311B0-9191-4FED-8131-2B0EC9AB91A1}" srcOrd="3" destOrd="0" parTransId="{EB4D6BDF-36DC-4909-8466-AF968FADB8F6}" sibTransId="{6A2BA6A3-64F7-408E-8D37-F10278657CF2}"/>
    <dgm:cxn modelId="{7EA06BB5-ADDC-4B9E-A28A-E3008847D05B}" type="presOf" srcId="{B21CBD65-EFEB-4598-9C8C-70976304C865}" destId="{78421A31-F863-4DB4-90B4-8CE2E45FE435}" srcOrd="0" destOrd="0" presId="urn:microsoft.com/office/officeart/2018/2/layout/IconVerticalSolidList"/>
    <dgm:cxn modelId="{C9775AE8-881F-4DDB-91DD-2236F0980F34}" type="presOf" srcId="{E9B27997-3BDF-40EA-8D66-3BA49143CABF}" destId="{5B11F578-BA29-4688-8B32-7F5B7B9E4B07}" srcOrd="0" destOrd="0" presId="urn:microsoft.com/office/officeart/2018/2/layout/IconVerticalSolidList"/>
    <dgm:cxn modelId="{489302FC-928E-439B-A403-36E46C0B49EA}" srcId="{B21CBD65-EFEB-4598-9C8C-70976304C865}" destId="{0263A758-7E1E-4A69-A067-0610152131EC}" srcOrd="2" destOrd="0" parTransId="{397C1384-F455-48CA-AB14-3203FE42152F}" sibTransId="{12547939-729D-4DD3-81C0-6A8D450303F2}"/>
    <dgm:cxn modelId="{47A0F8FC-89EE-4B26-BF0B-6EC006459420}" type="presOf" srcId="{48C311B0-9191-4FED-8131-2B0EC9AB91A1}" destId="{11500F7B-D5B4-4F61-B228-EA61EDB558BA}" srcOrd="0" destOrd="0" presId="urn:microsoft.com/office/officeart/2018/2/layout/IconVerticalSolidList"/>
    <dgm:cxn modelId="{F9F3DD60-776C-4424-B86E-CCB9C7FEE5CE}" type="presParOf" srcId="{78421A31-F863-4DB4-90B4-8CE2E45FE435}" destId="{5C7A7EC7-B0E1-4133-B296-75CF937E2CC8}" srcOrd="0" destOrd="0" presId="urn:microsoft.com/office/officeart/2018/2/layout/IconVerticalSolidList"/>
    <dgm:cxn modelId="{A32952D7-1F97-4A9A-886E-2A25A1AC0CF5}" type="presParOf" srcId="{5C7A7EC7-B0E1-4133-B296-75CF937E2CC8}" destId="{33351908-6F50-421C-A827-436C77C1980C}" srcOrd="0" destOrd="0" presId="urn:microsoft.com/office/officeart/2018/2/layout/IconVerticalSolidList"/>
    <dgm:cxn modelId="{B1B19B02-87CE-467D-B7DB-23F679DA89B8}" type="presParOf" srcId="{5C7A7EC7-B0E1-4133-B296-75CF937E2CC8}" destId="{393AED3C-B624-416C-B7E6-81C73496533A}" srcOrd="1" destOrd="0" presId="urn:microsoft.com/office/officeart/2018/2/layout/IconVerticalSolidList"/>
    <dgm:cxn modelId="{3B140955-0764-45DE-8020-4722796AB471}" type="presParOf" srcId="{5C7A7EC7-B0E1-4133-B296-75CF937E2CC8}" destId="{55F33B7D-D147-4598-B2B4-79965B042817}" srcOrd="2" destOrd="0" presId="urn:microsoft.com/office/officeart/2018/2/layout/IconVerticalSolidList"/>
    <dgm:cxn modelId="{A7BFE9E7-25CF-40D3-8430-4F20E747B031}" type="presParOf" srcId="{5C7A7EC7-B0E1-4133-B296-75CF937E2CC8}" destId="{02FDD1B2-ECFD-46E6-B952-2F6163AD432B}" srcOrd="3" destOrd="0" presId="urn:microsoft.com/office/officeart/2018/2/layout/IconVerticalSolidList"/>
    <dgm:cxn modelId="{AA2E72A9-DB29-45C5-8A6F-BD4B52C2D4E5}" type="presParOf" srcId="{78421A31-F863-4DB4-90B4-8CE2E45FE435}" destId="{F1742BF3-DC1E-44C9-9428-31476B63F6C3}" srcOrd="1" destOrd="0" presId="urn:microsoft.com/office/officeart/2018/2/layout/IconVerticalSolidList"/>
    <dgm:cxn modelId="{E998325B-E901-4BE5-A040-5094725E0C48}" type="presParOf" srcId="{78421A31-F863-4DB4-90B4-8CE2E45FE435}" destId="{47CE9446-3E63-426F-87FB-638790286F0D}" srcOrd="2" destOrd="0" presId="urn:microsoft.com/office/officeart/2018/2/layout/IconVerticalSolidList"/>
    <dgm:cxn modelId="{15D20CB6-7BD5-4739-908C-DA5C447FFD77}" type="presParOf" srcId="{47CE9446-3E63-426F-87FB-638790286F0D}" destId="{C3708CB7-9381-4035-8106-CCDF161865C8}" srcOrd="0" destOrd="0" presId="urn:microsoft.com/office/officeart/2018/2/layout/IconVerticalSolidList"/>
    <dgm:cxn modelId="{AB4054D3-2357-4E31-AB98-41128CAD109E}" type="presParOf" srcId="{47CE9446-3E63-426F-87FB-638790286F0D}" destId="{09DBB8DF-0AB8-4FF3-BAA1-8493F73840AF}" srcOrd="1" destOrd="0" presId="urn:microsoft.com/office/officeart/2018/2/layout/IconVerticalSolidList"/>
    <dgm:cxn modelId="{B0FAB898-EBB8-40CE-880F-4D6977F52B5D}" type="presParOf" srcId="{47CE9446-3E63-426F-87FB-638790286F0D}" destId="{A21BB9FC-BF7D-4EB9-B02D-DE18B9A5A22F}" srcOrd="2" destOrd="0" presId="urn:microsoft.com/office/officeart/2018/2/layout/IconVerticalSolidList"/>
    <dgm:cxn modelId="{41C87447-2286-411F-A10B-B0F9CC8299BC}" type="presParOf" srcId="{47CE9446-3E63-426F-87FB-638790286F0D}" destId="{5B11F578-BA29-4688-8B32-7F5B7B9E4B07}" srcOrd="3" destOrd="0" presId="urn:microsoft.com/office/officeart/2018/2/layout/IconVerticalSolidList"/>
    <dgm:cxn modelId="{82DD2BE0-600D-4315-A0C7-D095FDF0F0BD}" type="presParOf" srcId="{78421A31-F863-4DB4-90B4-8CE2E45FE435}" destId="{7E6C869B-7B92-4A01-B5D6-C29E8EFD9D15}" srcOrd="3" destOrd="0" presId="urn:microsoft.com/office/officeart/2018/2/layout/IconVerticalSolidList"/>
    <dgm:cxn modelId="{34F99861-7ED5-416D-8C83-82C606AA61F5}" type="presParOf" srcId="{78421A31-F863-4DB4-90B4-8CE2E45FE435}" destId="{3E344EE8-8FFC-4EDA-9913-F2248B4A3765}" srcOrd="4" destOrd="0" presId="urn:microsoft.com/office/officeart/2018/2/layout/IconVerticalSolidList"/>
    <dgm:cxn modelId="{839CB72C-3D16-4F05-847F-122D8C817E75}" type="presParOf" srcId="{3E344EE8-8FFC-4EDA-9913-F2248B4A3765}" destId="{64568357-B090-416D-B1CE-A3BC7C6E3B69}" srcOrd="0" destOrd="0" presId="urn:microsoft.com/office/officeart/2018/2/layout/IconVerticalSolidList"/>
    <dgm:cxn modelId="{C1EF88B1-45EA-4ED7-9038-CD669033FF7D}" type="presParOf" srcId="{3E344EE8-8FFC-4EDA-9913-F2248B4A3765}" destId="{15C05A8C-027A-4B79-BEFE-DC3F6A2268A2}" srcOrd="1" destOrd="0" presId="urn:microsoft.com/office/officeart/2018/2/layout/IconVerticalSolidList"/>
    <dgm:cxn modelId="{E8C7D45A-A06D-4149-B32F-96047867B948}" type="presParOf" srcId="{3E344EE8-8FFC-4EDA-9913-F2248B4A3765}" destId="{1EFA654C-BD80-4659-9188-ED0C0677213C}" srcOrd="2" destOrd="0" presId="urn:microsoft.com/office/officeart/2018/2/layout/IconVerticalSolidList"/>
    <dgm:cxn modelId="{20E2FE54-CC45-4D74-BAB6-7B7181424BB8}" type="presParOf" srcId="{3E344EE8-8FFC-4EDA-9913-F2248B4A3765}" destId="{FF4B8401-C68C-46EE-BAAE-34CB035B7C8E}" srcOrd="3" destOrd="0" presId="urn:microsoft.com/office/officeart/2018/2/layout/IconVerticalSolidList"/>
    <dgm:cxn modelId="{92D94E57-1A46-42C4-A399-D00F877DF212}" type="presParOf" srcId="{78421A31-F863-4DB4-90B4-8CE2E45FE435}" destId="{AD0C8DB0-1983-4FAD-A910-FD8B2347174C}" srcOrd="5" destOrd="0" presId="urn:microsoft.com/office/officeart/2018/2/layout/IconVerticalSolidList"/>
    <dgm:cxn modelId="{D473B4F8-0E44-4E96-9DA6-DDB297A6384B}" type="presParOf" srcId="{78421A31-F863-4DB4-90B4-8CE2E45FE435}" destId="{B3B2AB4B-FD11-4F2E-A478-3957D23E5804}" srcOrd="6" destOrd="0" presId="urn:microsoft.com/office/officeart/2018/2/layout/IconVerticalSolidList"/>
    <dgm:cxn modelId="{5D107829-40E0-494F-A7F8-E3BA24503A4B}" type="presParOf" srcId="{B3B2AB4B-FD11-4F2E-A478-3957D23E5804}" destId="{3C5587FA-0904-4A40-9345-1329A378B31A}" srcOrd="0" destOrd="0" presId="urn:microsoft.com/office/officeart/2018/2/layout/IconVerticalSolidList"/>
    <dgm:cxn modelId="{B3F84327-A6AC-400D-A100-35173A26EED4}" type="presParOf" srcId="{B3B2AB4B-FD11-4F2E-A478-3957D23E5804}" destId="{2AC2FA02-90BA-4EEB-BD9B-54E26AFBF07A}" srcOrd="1" destOrd="0" presId="urn:microsoft.com/office/officeart/2018/2/layout/IconVerticalSolidList"/>
    <dgm:cxn modelId="{9AD420D5-1856-416D-A7C0-E2AC8B29E4E4}" type="presParOf" srcId="{B3B2AB4B-FD11-4F2E-A478-3957D23E5804}" destId="{677C9F05-1693-4EB9-A62B-3F60F10E2B14}" srcOrd="2" destOrd="0" presId="urn:microsoft.com/office/officeart/2018/2/layout/IconVerticalSolidList"/>
    <dgm:cxn modelId="{04AE95C7-4695-4B12-9C08-E36BAE40E0FC}" type="presParOf" srcId="{B3B2AB4B-FD11-4F2E-A478-3957D23E5804}" destId="{11500F7B-D5B4-4F61-B228-EA61EDB558B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E3C2E-7E69-4C5B-ABBC-ECD9C9074A33}">
      <dsp:nvSpPr>
        <dsp:cNvPr id="0" name=""/>
        <dsp:cNvSpPr/>
      </dsp:nvSpPr>
      <dsp:spPr>
        <a:xfrm>
          <a:off x="0" y="2094614"/>
          <a:ext cx="11033029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23452A-2D66-452B-9E45-0007CF6E8AA7}">
      <dsp:nvSpPr>
        <dsp:cNvPr id="0" name=""/>
        <dsp:cNvSpPr/>
      </dsp:nvSpPr>
      <dsp:spPr>
        <a:xfrm rot="8100000">
          <a:off x="69617" y="482726"/>
          <a:ext cx="308072" cy="308072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D956A5-D95F-4B93-A50F-AE0E68CD32E8}">
      <dsp:nvSpPr>
        <dsp:cNvPr id="0" name=""/>
        <dsp:cNvSpPr/>
      </dsp:nvSpPr>
      <dsp:spPr>
        <a:xfrm>
          <a:off x="103841" y="516950"/>
          <a:ext cx="239623" cy="23962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E55610-F253-4B60-87A6-1E1B5991B6E9}">
      <dsp:nvSpPr>
        <dsp:cNvPr id="0" name=""/>
        <dsp:cNvSpPr/>
      </dsp:nvSpPr>
      <dsp:spPr>
        <a:xfrm>
          <a:off x="441493" y="854602"/>
          <a:ext cx="3666924" cy="1240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Options Information evening</a:t>
          </a:r>
        </a:p>
      </dsp:txBody>
      <dsp:txXfrm>
        <a:off x="441493" y="854602"/>
        <a:ext cx="3666924" cy="1240011"/>
      </dsp:txXfrm>
    </dsp:sp>
    <dsp:sp modelId="{649A5B49-E5C8-47AD-88DA-B403AD49D9FF}">
      <dsp:nvSpPr>
        <dsp:cNvPr id="0" name=""/>
        <dsp:cNvSpPr/>
      </dsp:nvSpPr>
      <dsp:spPr>
        <a:xfrm>
          <a:off x="441493" y="418922"/>
          <a:ext cx="3666924" cy="435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9</a:t>
          </a:r>
          <a:r>
            <a:rPr lang="en-US" sz="2000" kern="1200" baseline="30000"/>
            <a:t>th</a:t>
          </a:r>
          <a:r>
            <a:rPr lang="en-US" sz="2000" kern="1200"/>
            <a:t> Jan.</a:t>
          </a:r>
        </a:p>
      </dsp:txBody>
      <dsp:txXfrm>
        <a:off x="441493" y="418922"/>
        <a:ext cx="3666924" cy="435679"/>
      </dsp:txXfrm>
    </dsp:sp>
    <dsp:sp modelId="{436F04E8-5050-4E16-A189-3194B12072B6}">
      <dsp:nvSpPr>
        <dsp:cNvPr id="0" name=""/>
        <dsp:cNvSpPr/>
      </dsp:nvSpPr>
      <dsp:spPr>
        <a:xfrm>
          <a:off x="223653" y="854602"/>
          <a:ext cx="0" cy="1240011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D2A9AA-1F62-4FEB-8F2F-85A3C7A291CC}">
      <dsp:nvSpPr>
        <dsp:cNvPr id="0" name=""/>
        <dsp:cNvSpPr/>
      </dsp:nvSpPr>
      <dsp:spPr>
        <a:xfrm>
          <a:off x="183670" y="2055403"/>
          <a:ext cx="78422" cy="7842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AC670D-8B0C-42B0-9487-93D5ADED85AB}">
      <dsp:nvSpPr>
        <dsp:cNvPr id="0" name=""/>
        <dsp:cNvSpPr/>
      </dsp:nvSpPr>
      <dsp:spPr>
        <a:xfrm rot="18900000">
          <a:off x="2270757" y="3398430"/>
          <a:ext cx="308072" cy="308072"/>
        </a:xfrm>
        <a:prstGeom prst="teardrop">
          <a:avLst>
            <a:gd name="adj" fmla="val 115000"/>
          </a:avLst>
        </a:prstGeom>
        <a:solidFill>
          <a:schemeClr val="accent2">
            <a:hueOff val="383768"/>
            <a:satOff val="-2641"/>
            <a:lumOff val="12353"/>
            <a:alphaOff val="0"/>
          </a:schemeClr>
        </a:solidFill>
        <a:ln w="12700" cap="flat" cmpd="sng" algn="ctr">
          <a:solidFill>
            <a:schemeClr val="accent2">
              <a:hueOff val="383768"/>
              <a:satOff val="-2641"/>
              <a:lumOff val="1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256D47-0C54-4CA8-9A4A-46DB2276EE89}">
      <dsp:nvSpPr>
        <dsp:cNvPr id="0" name=""/>
        <dsp:cNvSpPr/>
      </dsp:nvSpPr>
      <dsp:spPr>
        <a:xfrm>
          <a:off x="2304981" y="3432654"/>
          <a:ext cx="239623" cy="23962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B34295-0B30-40DF-A198-9ADABDCA1DA8}">
      <dsp:nvSpPr>
        <dsp:cNvPr id="0" name=""/>
        <dsp:cNvSpPr/>
      </dsp:nvSpPr>
      <dsp:spPr>
        <a:xfrm>
          <a:off x="2642633" y="2094614"/>
          <a:ext cx="3666924" cy="1240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Parents’ Evening</a:t>
          </a:r>
        </a:p>
      </dsp:txBody>
      <dsp:txXfrm>
        <a:off x="2642633" y="2094614"/>
        <a:ext cx="3666924" cy="1240011"/>
      </dsp:txXfrm>
    </dsp:sp>
    <dsp:sp modelId="{B9EB37BC-A642-475B-BB7D-ED65C37AAF22}">
      <dsp:nvSpPr>
        <dsp:cNvPr id="0" name=""/>
        <dsp:cNvSpPr/>
      </dsp:nvSpPr>
      <dsp:spPr>
        <a:xfrm>
          <a:off x="2642633" y="3334626"/>
          <a:ext cx="3666924" cy="435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29</a:t>
          </a:r>
          <a:r>
            <a:rPr lang="en-US" sz="2000" kern="1200" baseline="30000"/>
            <a:t>th</a:t>
          </a:r>
          <a:r>
            <a:rPr lang="en-US" sz="2000" kern="1200"/>
            <a:t> Jan.</a:t>
          </a:r>
        </a:p>
      </dsp:txBody>
      <dsp:txXfrm>
        <a:off x="2642633" y="3334626"/>
        <a:ext cx="3666924" cy="435679"/>
      </dsp:txXfrm>
    </dsp:sp>
    <dsp:sp modelId="{64A2A2E5-9118-415E-B2D3-DD699C211916}">
      <dsp:nvSpPr>
        <dsp:cNvPr id="0" name=""/>
        <dsp:cNvSpPr/>
      </dsp:nvSpPr>
      <dsp:spPr>
        <a:xfrm>
          <a:off x="2424793" y="2094614"/>
          <a:ext cx="0" cy="1240011"/>
        </a:xfrm>
        <a:prstGeom prst="line">
          <a:avLst/>
        </a:prstGeom>
        <a:noFill/>
        <a:ln w="12700" cap="flat" cmpd="sng" algn="ctr">
          <a:solidFill>
            <a:schemeClr val="accent2">
              <a:hueOff val="383768"/>
              <a:satOff val="-2641"/>
              <a:lumOff val="12353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0C6BEF-F72C-48BB-AC3D-BEEBE00D047D}">
      <dsp:nvSpPr>
        <dsp:cNvPr id="0" name=""/>
        <dsp:cNvSpPr/>
      </dsp:nvSpPr>
      <dsp:spPr>
        <a:xfrm>
          <a:off x="2384810" y="2055403"/>
          <a:ext cx="78422" cy="78422"/>
        </a:xfrm>
        <a:prstGeom prst="ellipse">
          <a:avLst/>
        </a:prstGeom>
        <a:solidFill>
          <a:schemeClr val="accent2">
            <a:hueOff val="383768"/>
            <a:satOff val="-2641"/>
            <a:lumOff val="1235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A156D-487A-4128-9150-E734EAECDAC1}">
      <dsp:nvSpPr>
        <dsp:cNvPr id="0" name=""/>
        <dsp:cNvSpPr/>
      </dsp:nvSpPr>
      <dsp:spPr>
        <a:xfrm rot="8100000">
          <a:off x="4471897" y="482726"/>
          <a:ext cx="308072" cy="308072"/>
        </a:xfrm>
        <a:prstGeom prst="teardrop">
          <a:avLst>
            <a:gd name="adj" fmla="val 115000"/>
          </a:avLst>
        </a:prstGeom>
        <a:solidFill>
          <a:schemeClr val="accent2">
            <a:hueOff val="767535"/>
            <a:satOff val="-5283"/>
            <a:lumOff val="24706"/>
            <a:alphaOff val="0"/>
          </a:schemeClr>
        </a:solidFill>
        <a:ln w="12700" cap="flat" cmpd="sng" algn="ctr">
          <a:solidFill>
            <a:schemeClr val="accent2">
              <a:hueOff val="767535"/>
              <a:satOff val="-5283"/>
              <a:lumOff val="2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6C7663-E4D0-4D8A-95B7-7ECB55F467FE}">
      <dsp:nvSpPr>
        <dsp:cNvPr id="0" name=""/>
        <dsp:cNvSpPr/>
      </dsp:nvSpPr>
      <dsp:spPr>
        <a:xfrm>
          <a:off x="4506121" y="516950"/>
          <a:ext cx="239623" cy="23962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42F047-E4D6-4FC3-A4A0-5AFB3DC24A7E}">
      <dsp:nvSpPr>
        <dsp:cNvPr id="0" name=""/>
        <dsp:cNvSpPr/>
      </dsp:nvSpPr>
      <dsp:spPr>
        <a:xfrm>
          <a:off x="4843773" y="854602"/>
          <a:ext cx="3666924" cy="1240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Completion of Options choices deadline</a:t>
          </a:r>
        </a:p>
      </dsp:txBody>
      <dsp:txXfrm>
        <a:off x="4843773" y="854602"/>
        <a:ext cx="3666924" cy="1240011"/>
      </dsp:txXfrm>
    </dsp:sp>
    <dsp:sp modelId="{D9CD731A-875C-46A3-84B3-ED403F1A8C8F}">
      <dsp:nvSpPr>
        <dsp:cNvPr id="0" name=""/>
        <dsp:cNvSpPr/>
      </dsp:nvSpPr>
      <dsp:spPr>
        <a:xfrm>
          <a:off x="4843773" y="418922"/>
          <a:ext cx="3666924" cy="435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14</a:t>
          </a:r>
          <a:r>
            <a:rPr lang="en-US" sz="2000" kern="1200" baseline="30000"/>
            <a:t>th</a:t>
          </a:r>
          <a:r>
            <a:rPr lang="en-US" sz="2000" kern="1200"/>
            <a:t>  Feb.</a:t>
          </a:r>
        </a:p>
      </dsp:txBody>
      <dsp:txXfrm>
        <a:off x="4843773" y="418922"/>
        <a:ext cx="3666924" cy="435679"/>
      </dsp:txXfrm>
    </dsp:sp>
    <dsp:sp modelId="{28201FB5-EAC7-4073-A8C7-0A9D5BE53CF0}">
      <dsp:nvSpPr>
        <dsp:cNvPr id="0" name=""/>
        <dsp:cNvSpPr/>
      </dsp:nvSpPr>
      <dsp:spPr>
        <a:xfrm>
          <a:off x="4625933" y="854602"/>
          <a:ext cx="0" cy="1240011"/>
        </a:xfrm>
        <a:prstGeom prst="line">
          <a:avLst/>
        </a:prstGeom>
        <a:noFill/>
        <a:ln w="12700" cap="flat" cmpd="sng" algn="ctr">
          <a:solidFill>
            <a:schemeClr val="accent2">
              <a:hueOff val="767535"/>
              <a:satOff val="-5283"/>
              <a:lumOff val="24706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B501D6-C730-4380-99C7-D35BDBA9B8E0}">
      <dsp:nvSpPr>
        <dsp:cNvPr id="0" name=""/>
        <dsp:cNvSpPr/>
      </dsp:nvSpPr>
      <dsp:spPr>
        <a:xfrm>
          <a:off x="4585951" y="2055403"/>
          <a:ext cx="78422" cy="78422"/>
        </a:xfrm>
        <a:prstGeom prst="ellipse">
          <a:avLst/>
        </a:prstGeom>
        <a:solidFill>
          <a:schemeClr val="accent2">
            <a:hueOff val="767535"/>
            <a:satOff val="-5283"/>
            <a:lumOff val="24706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B8D07A-FB3F-4EE7-AC9C-79214D0B7CF3}">
      <dsp:nvSpPr>
        <dsp:cNvPr id="0" name=""/>
        <dsp:cNvSpPr/>
      </dsp:nvSpPr>
      <dsp:spPr>
        <a:xfrm rot="18900000">
          <a:off x="6673037" y="3398430"/>
          <a:ext cx="308072" cy="308072"/>
        </a:xfrm>
        <a:prstGeom prst="teardrop">
          <a:avLst>
            <a:gd name="adj" fmla="val 115000"/>
          </a:avLst>
        </a:prstGeom>
        <a:solidFill>
          <a:schemeClr val="accent2">
            <a:hueOff val="1151303"/>
            <a:satOff val="-7924"/>
            <a:lumOff val="37059"/>
            <a:alphaOff val="0"/>
          </a:schemeClr>
        </a:solidFill>
        <a:ln w="12700" cap="flat" cmpd="sng" algn="ctr">
          <a:solidFill>
            <a:schemeClr val="accent2">
              <a:hueOff val="1151303"/>
              <a:satOff val="-7924"/>
              <a:lumOff val="3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C06264-19F1-4B7C-9DA8-F7FB1E276EFF}">
      <dsp:nvSpPr>
        <dsp:cNvPr id="0" name=""/>
        <dsp:cNvSpPr/>
      </dsp:nvSpPr>
      <dsp:spPr>
        <a:xfrm>
          <a:off x="6707261" y="3432654"/>
          <a:ext cx="239623" cy="23962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03A531-6E4C-4069-AE02-698DD258A64A}">
      <dsp:nvSpPr>
        <dsp:cNvPr id="0" name=""/>
        <dsp:cNvSpPr/>
      </dsp:nvSpPr>
      <dsp:spPr>
        <a:xfrm>
          <a:off x="7044913" y="2094614"/>
          <a:ext cx="3666924" cy="1240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857B16-0062-4752-83B4-489FB03498F7}">
      <dsp:nvSpPr>
        <dsp:cNvPr id="0" name=""/>
        <dsp:cNvSpPr/>
      </dsp:nvSpPr>
      <dsp:spPr>
        <a:xfrm>
          <a:off x="7044913" y="3334626"/>
          <a:ext cx="3666924" cy="435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SLT interviews</a:t>
          </a:r>
        </a:p>
      </dsp:txBody>
      <dsp:txXfrm>
        <a:off x="7044913" y="3334626"/>
        <a:ext cx="3666924" cy="435679"/>
      </dsp:txXfrm>
    </dsp:sp>
    <dsp:sp modelId="{9E7F7E6D-E59D-48B9-9A9A-6DAE0F4311D0}">
      <dsp:nvSpPr>
        <dsp:cNvPr id="0" name=""/>
        <dsp:cNvSpPr/>
      </dsp:nvSpPr>
      <dsp:spPr>
        <a:xfrm>
          <a:off x="6827073" y="2094614"/>
          <a:ext cx="0" cy="1240011"/>
        </a:xfrm>
        <a:prstGeom prst="line">
          <a:avLst/>
        </a:prstGeom>
        <a:noFill/>
        <a:ln w="12700" cap="flat" cmpd="sng" algn="ctr">
          <a:solidFill>
            <a:schemeClr val="accent2">
              <a:hueOff val="1151303"/>
              <a:satOff val="-7924"/>
              <a:lumOff val="37059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95D32B-C7F3-431D-944F-2E748E4FF761}">
      <dsp:nvSpPr>
        <dsp:cNvPr id="0" name=""/>
        <dsp:cNvSpPr/>
      </dsp:nvSpPr>
      <dsp:spPr>
        <a:xfrm>
          <a:off x="6787091" y="2055403"/>
          <a:ext cx="78422" cy="78422"/>
        </a:xfrm>
        <a:prstGeom prst="ellipse">
          <a:avLst/>
        </a:prstGeom>
        <a:solidFill>
          <a:schemeClr val="accent2">
            <a:hueOff val="1151303"/>
            <a:satOff val="-7924"/>
            <a:lumOff val="37059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94952C-F30D-48C8-95EF-DFD09E74825A}">
      <dsp:nvSpPr>
        <dsp:cNvPr id="0" name=""/>
        <dsp:cNvSpPr/>
      </dsp:nvSpPr>
      <dsp:spPr>
        <a:xfrm>
          <a:off x="362021" y="601"/>
          <a:ext cx="3221558" cy="19329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Government guidance e.g. EBACC</a:t>
          </a:r>
          <a:endParaRPr lang="en-US" sz="3100" kern="1200"/>
        </a:p>
      </dsp:txBody>
      <dsp:txXfrm>
        <a:off x="362021" y="601"/>
        <a:ext cx="3221558" cy="1932934"/>
      </dsp:txXfrm>
    </dsp:sp>
    <dsp:sp modelId="{50C32D77-3C40-46EE-B527-A6D53F99D492}">
      <dsp:nvSpPr>
        <dsp:cNvPr id="0" name=""/>
        <dsp:cNvSpPr/>
      </dsp:nvSpPr>
      <dsp:spPr>
        <a:xfrm>
          <a:off x="3905735" y="601"/>
          <a:ext cx="3221558" cy="193293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Experience from RET (our family of schools)</a:t>
          </a:r>
          <a:endParaRPr lang="en-US" sz="3100" kern="1200"/>
        </a:p>
      </dsp:txBody>
      <dsp:txXfrm>
        <a:off x="3905735" y="601"/>
        <a:ext cx="3221558" cy="1932934"/>
      </dsp:txXfrm>
    </dsp:sp>
    <dsp:sp modelId="{4748C27C-DFCE-4A4F-AFA2-0753A4659515}">
      <dsp:nvSpPr>
        <dsp:cNvPr id="0" name=""/>
        <dsp:cNvSpPr/>
      </dsp:nvSpPr>
      <dsp:spPr>
        <a:xfrm>
          <a:off x="7449449" y="601"/>
          <a:ext cx="3221558" cy="193293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The school’s ethos and character - RP</a:t>
          </a:r>
          <a:endParaRPr lang="en-US" sz="3100" kern="1200"/>
        </a:p>
      </dsp:txBody>
      <dsp:txXfrm>
        <a:off x="7449449" y="601"/>
        <a:ext cx="3221558" cy="1932934"/>
      </dsp:txXfrm>
    </dsp:sp>
    <dsp:sp modelId="{3EF6476C-B22B-45F8-9B87-5BD6254F1FA0}">
      <dsp:nvSpPr>
        <dsp:cNvPr id="0" name=""/>
        <dsp:cNvSpPr/>
      </dsp:nvSpPr>
      <dsp:spPr>
        <a:xfrm>
          <a:off x="362021" y="2255692"/>
          <a:ext cx="3221558" cy="193293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University entrance and ambitious careers</a:t>
          </a:r>
          <a:endParaRPr lang="en-US" sz="3100" kern="1200"/>
        </a:p>
      </dsp:txBody>
      <dsp:txXfrm>
        <a:off x="362021" y="2255692"/>
        <a:ext cx="3221558" cy="1932934"/>
      </dsp:txXfrm>
    </dsp:sp>
    <dsp:sp modelId="{49EBFB4F-0B60-4E17-AA90-C031C446131B}">
      <dsp:nvSpPr>
        <dsp:cNvPr id="0" name=""/>
        <dsp:cNvSpPr/>
      </dsp:nvSpPr>
      <dsp:spPr>
        <a:xfrm>
          <a:off x="3905735" y="2255692"/>
          <a:ext cx="3221558" cy="19329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A broad curriculum</a:t>
          </a:r>
          <a:endParaRPr lang="en-US" sz="3100" kern="1200"/>
        </a:p>
      </dsp:txBody>
      <dsp:txXfrm>
        <a:off x="3905735" y="2255692"/>
        <a:ext cx="3221558" cy="1932934"/>
      </dsp:txXfrm>
    </dsp:sp>
    <dsp:sp modelId="{02B417CB-C1A6-45B5-8594-8A9282FEAFA6}">
      <dsp:nvSpPr>
        <dsp:cNvPr id="0" name=""/>
        <dsp:cNvSpPr/>
      </dsp:nvSpPr>
      <dsp:spPr>
        <a:xfrm>
          <a:off x="7449449" y="2255692"/>
          <a:ext cx="3221558" cy="19329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Opportunities to study the arts and practical subjects</a:t>
          </a:r>
          <a:endParaRPr lang="en-US" sz="3100" kern="1200"/>
        </a:p>
      </dsp:txBody>
      <dsp:txXfrm>
        <a:off x="7449449" y="2255692"/>
        <a:ext cx="3221558" cy="19329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2C54C9-E05C-46EA-A70E-B9AFB36A8EB5}">
      <dsp:nvSpPr>
        <dsp:cNvPr id="0" name=""/>
        <dsp:cNvSpPr/>
      </dsp:nvSpPr>
      <dsp:spPr>
        <a:xfrm>
          <a:off x="0" y="2466"/>
          <a:ext cx="7240146" cy="12502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E3D165-1AA4-444E-A1B6-505C4B73976D}">
      <dsp:nvSpPr>
        <dsp:cNvPr id="0" name=""/>
        <dsp:cNvSpPr/>
      </dsp:nvSpPr>
      <dsp:spPr>
        <a:xfrm>
          <a:off x="378199" y="283772"/>
          <a:ext cx="687635" cy="6876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A6F4B6-3592-4B6F-ABC0-9D4A9571D33F}">
      <dsp:nvSpPr>
        <dsp:cNvPr id="0" name=""/>
        <dsp:cNvSpPr/>
      </dsp:nvSpPr>
      <dsp:spPr>
        <a:xfrm>
          <a:off x="1444033" y="2466"/>
          <a:ext cx="5796112" cy="1250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318" tIns="132318" rIns="132318" bIns="13231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We are considering adding this as a subject</a:t>
          </a:r>
          <a:endParaRPr lang="en-US" sz="2200" kern="1200"/>
        </a:p>
      </dsp:txBody>
      <dsp:txXfrm>
        <a:off x="1444033" y="2466"/>
        <a:ext cx="5796112" cy="1250245"/>
      </dsp:txXfrm>
    </dsp:sp>
    <dsp:sp modelId="{CD829F8E-CD00-45F6-927D-A5125DCEFCDE}">
      <dsp:nvSpPr>
        <dsp:cNvPr id="0" name=""/>
        <dsp:cNvSpPr/>
      </dsp:nvSpPr>
      <dsp:spPr>
        <a:xfrm>
          <a:off x="0" y="1565273"/>
          <a:ext cx="7240146" cy="12502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17FE8B-5481-474A-9064-F30478F4E89E}">
      <dsp:nvSpPr>
        <dsp:cNvPr id="0" name=""/>
        <dsp:cNvSpPr/>
      </dsp:nvSpPr>
      <dsp:spPr>
        <a:xfrm>
          <a:off x="378199" y="1846579"/>
          <a:ext cx="687635" cy="6876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1F236D-DD22-4F65-A87E-15EF1F9B2224}">
      <dsp:nvSpPr>
        <dsp:cNvPr id="0" name=""/>
        <dsp:cNvSpPr/>
      </dsp:nvSpPr>
      <dsp:spPr>
        <a:xfrm>
          <a:off x="1444033" y="1565273"/>
          <a:ext cx="5796112" cy="1250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318" tIns="132318" rIns="132318" bIns="13231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This will depend on several factors – uptake, impact on other subjects etc.</a:t>
          </a:r>
          <a:endParaRPr lang="en-US" sz="2200" kern="1200"/>
        </a:p>
      </dsp:txBody>
      <dsp:txXfrm>
        <a:off x="1444033" y="1565273"/>
        <a:ext cx="5796112" cy="1250245"/>
      </dsp:txXfrm>
    </dsp:sp>
    <dsp:sp modelId="{302F6B75-9A00-474A-9654-94A73D3A2895}">
      <dsp:nvSpPr>
        <dsp:cNvPr id="0" name=""/>
        <dsp:cNvSpPr/>
      </dsp:nvSpPr>
      <dsp:spPr>
        <a:xfrm>
          <a:off x="0" y="3128080"/>
          <a:ext cx="7240146" cy="12502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5403E7-E4CF-4B82-A206-4AB149FF37B0}">
      <dsp:nvSpPr>
        <dsp:cNvPr id="0" name=""/>
        <dsp:cNvSpPr/>
      </dsp:nvSpPr>
      <dsp:spPr>
        <a:xfrm>
          <a:off x="378199" y="3409385"/>
          <a:ext cx="687635" cy="68763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EE2B44-9485-4180-8F7B-46CF8B95A850}">
      <dsp:nvSpPr>
        <dsp:cNvPr id="0" name=""/>
        <dsp:cNvSpPr/>
      </dsp:nvSpPr>
      <dsp:spPr>
        <a:xfrm>
          <a:off x="1444033" y="3128080"/>
          <a:ext cx="5796112" cy="1250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318" tIns="132318" rIns="132318" bIns="13231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On the options choice form if you choose dance you must also choose an alternate</a:t>
          </a:r>
          <a:endParaRPr lang="en-US" sz="2200" kern="1200"/>
        </a:p>
      </dsp:txBody>
      <dsp:txXfrm>
        <a:off x="1444033" y="3128080"/>
        <a:ext cx="5796112" cy="1250245"/>
      </dsp:txXfrm>
    </dsp:sp>
    <dsp:sp modelId="{668F5F77-101B-470F-BECA-01291FA37FFD}">
      <dsp:nvSpPr>
        <dsp:cNvPr id="0" name=""/>
        <dsp:cNvSpPr/>
      </dsp:nvSpPr>
      <dsp:spPr>
        <a:xfrm>
          <a:off x="0" y="4690887"/>
          <a:ext cx="7240146" cy="12502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ACF7AF-13E7-41E4-B293-6550A4196EA7}">
      <dsp:nvSpPr>
        <dsp:cNvPr id="0" name=""/>
        <dsp:cNvSpPr/>
      </dsp:nvSpPr>
      <dsp:spPr>
        <a:xfrm>
          <a:off x="378199" y="4972192"/>
          <a:ext cx="687635" cy="68763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57C75A-8CE0-4A2B-9078-7E3E384A9EAB}">
      <dsp:nvSpPr>
        <dsp:cNvPr id="0" name=""/>
        <dsp:cNvSpPr/>
      </dsp:nvSpPr>
      <dsp:spPr>
        <a:xfrm>
          <a:off x="1444033" y="4690887"/>
          <a:ext cx="5796112" cy="1250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318" tIns="132318" rIns="132318" bIns="13231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This will mean I can model with Dance included and without</a:t>
          </a:r>
          <a:endParaRPr lang="en-US" sz="2200" kern="1200"/>
        </a:p>
      </dsp:txBody>
      <dsp:txXfrm>
        <a:off x="1444033" y="4690887"/>
        <a:ext cx="5796112" cy="12502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351908-6F50-421C-A827-436C77C1980C}">
      <dsp:nvSpPr>
        <dsp:cNvPr id="0" name=""/>
        <dsp:cNvSpPr/>
      </dsp:nvSpPr>
      <dsp:spPr>
        <a:xfrm>
          <a:off x="0" y="1945"/>
          <a:ext cx="10903017" cy="98612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3AED3C-B624-416C-B7E6-81C73496533A}">
      <dsp:nvSpPr>
        <dsp:cNvPr id="0" name=""/>
        <dsp:cNvSpPr/>
      </dsp:nvSpPr>
      <dsp:spPr>
        <a:xfrm>
          <a:off x="298302" y="223823"/>
          <a:ext cx="542368" cy="5423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FDD1B2-ECFD-46E6-B952-2F6163AD432B}">
      <dsp:nvSpPr>
        <dsp:cNvPr id="0" name=""/>
        <dsp:cNvSpPr/>
      </dsp:nvSpPr>
      <dsp:spPr>
        <a:xfrm>
          <a:off x="1138974" y="1945"/>
          <a:ext cx="9764042" cy="986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365" tIns="104365" rIns="104365" bIns="10436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Discuss with your child</a:t>
          </a:r>
          <a:endParaRPr lang="en-US" sz="2200" kern="1200"/>
        </a:p>
      </dsp:txBody>
      <dsp:txXfrm>
        <a:off x="1138974" y="1945"/>
        <a:ext cx="9764042" cy="986124"/>
      </dsp:txXfrm>
    </dsp:sp>
    <dsp:sp modelId="{C3708CB7-9381-4035-8106-CCDF161865C8}">
      <dsp:nvSpPr>
        <dsp:cNvPr id="0" name=""/>
        <dsp:cNvSpPr/>
      </dsp:nvSpPr>
      <dsp:spPr>
        <a:xfrm>
          <a:off x="0" y="1234601"/>
          <a:ext cx="10903017" cy="98612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DBB8DF-0AB8-4FF3-BAA1-8493F73840AF}">
      <dsp:nvSpPr>
        <dsp:cNvPr id="0" name=""/>
        <dsp:cNvSpPr/>
      </dsp:nvSpPr>
      <dsp:spPr>
        <a:xfrm>
          <a:off x="298302" y="1456479"/>
          <a:ext cx="542368" cy="5423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11F578-BA29-4688-8B32-7F5B7B9E4B07}">
      <dsp:nvSpPr>
        <dsp:cNvPr id="0" name=""/>
        <dsp:cNvSpPr/>
      </dsp:nvSpPr>
      <dsp:spPr>
        <a:xfrm>
          <a:off x="1138974" y="1234601"/>
          <a:ext cx="9764042" cy="986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365" tIns="104365" rIns="104365" bIns="10436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Read the options booklet carefully</a:t>
          </a:r>
          <a:endParaRPr lang="en-US" sz="2200" kern="1200"/>
        </a:p>
      </dsp:txBody>
      <dsp:txXfrm>
        <a:off x="1138974" y="1234601"/>
        <a:ext cx="9764042" cy="986124"/>
      </dsp:txXfrm>
    </dsp:sp>
    <dsp:sp modelId="{64568357-B090-416D-B1CE-A3BC7C6E3B69}">
      <dsp:nvSpPr>
        <dsp:cNvPr id="0" name=""/>
        <dsp:cNvSpPr/>
      </dsp:nvSpPr>
      <dsp:spPr>
        <a:xfrm>
          <a:off x="0" y="2467257"/>
          <a:ext cx="10903017" cy="98612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C05A8C-027A-4B79-BEFE-DC3F6A2268A2}">
      <dsp:nvSpPr>
        <dsp:cNvPr id="0" name=""/>
        <dsp:cNvSpPr/>
      </dsp:nvSpPr>
      <dsp:spPr>
        <a:xfrm>
          <a:off x="298302" y="2689135"/>
          <a:ext cx="542368" cy="54236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4B8401-C68C-46EE-BAAE-34CB035B7C8E}">
      <dsp:nvSpPr>
        <dsp:cNvPr id="0" name=""/>
        <dsp:cNvSpPr/>
      </dsp:nvSpPr>
      <dsp:spPr>
        <a:xfrm>
          <a:off x="1138974" y="2467257"/>
          <a:ext cx="9764042" cy="986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365" tIns="104365" rIns="104365" bIns="10436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Make appointments for year 9 parents’ evening based upon your possible subject choices</a:t>
          </a:r>
          <a:endParaRPr lang="en-US" sz="2200" kern="1200"/>
        </a:p>
      </dsp:txBody>
      <dsp:txXfrm>
        <a:off x="1138974" y="2467257"/>
        <a:ext cx="9764042" cy="986124"/>
      </dsp:txXfrm>
    </dsp:sp>
    <dsp:sp modelId="{3C5587FA-0904-4A40-9345-1329A378B31A}">
      <dsp:nvSpPr>
        <dsp:cNvPr id="0" name=""/>
        <dsp:cNvSpPr/>
      </dsp:nvSpPr>
      <dsp:spPr>
        <a:xfrm>
          <a:off x="0" y="3699913"/>
          <a:ext cx="10903017" cy="98612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C2FA02-90BA-4EEB-BD9B-54E26AFBF07A}">
      <dsp:nvSpPr>
        <dsp:cNvPr id="0" name=""/>
        <dsp:cNvSpPr/>
      </dsp:nvSpPr>
      <dsp:spPr>
        <a:xfrm>
          <a:off x="298302" y="3921791"/>
          <a:ext cx="542368" cy="54236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500F7B-D5B4-4F61-B228-EA61EDB558BA}">
      <dsp:nvSpPr>
        <dsp:cNvPr id="0" name=""/>
        <dsp:cNvSpPr/>
      </dsp:nvSpPr>
      <dsp:spPr>
        <a:xfrm>
          <a:off x="1138974" y="3699913"/>
          <a:ext cx="9764042" cy="986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365" tIns="104365" rIns="104365" bIns="10436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Complete the options form together when they receive it and hand in to the office by half term</a:t>
          </a:r>
          <a:endParaRPr lang="en-US" sz="2200" kern="1200"/>
        </a:p>
      </dsp:txBody>
      <dsp:txXfrm>
        <a:off x="1138974" y="3699913"/>
        <a:ext cx="9764042" cy="986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DC49A-8161-4A99-A8C3-CBFF34DFE0A3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31707-3FF4-40C7-8999-0B47019E08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447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31707-3FF4-40C7-8999-0B47019E08F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63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We are at the end of step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31707-3FF4-40C7-8999-0B47019E08F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190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31707-3FF4-40C7-8999-0B47019E08F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964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31707-3FF4-40C7-8999-0B47019E08F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058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31707-3FF4-40C7-8999-0B47019E08F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492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31707-3FF4-40C7-8999-0B47019E08F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221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31707-3FF4-40C7-8999-0B47019E08F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796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8783C2-D374-4D3E-B226-113E1372D74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889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Thursday, January 9,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81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Thursday, January 9,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75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Thursday, January 9,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686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99B59-238B-49A3-ADAC-42AE804B5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15BDC0-BFF6-4AB1-AA1D-8A4EF1A425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660C7-4CF4-467E-9148-B0D7CC661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38DB6-00FB-462F-866A-49C19A283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D91F9-25BA-4CA2-A4C9-F134B3C20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289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4FE39-5D26-4BED-9485-5AB4F4ADF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9392D-AEB8-4170-B9C1-5D6BA7EFE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F0187-7F6A-4656-8E83-2645D9B3B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B70CA-7599-401F-B488-5635FDDE3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34402-5472-437B-8AFB-88972B76B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623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F2350-591D-42F5-AFD8-951106630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9E250-5C21-4A7A-883A-1B0A6F46A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FD99E-F2FC-4DE9-8750-450C3C35A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B01A67-06E5-428C-81D0-9BB6C676E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F0245-D73B-4430-9CDC-71841B84B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034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16BD7-7693-4615-9F92-40F61C1E2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CDA6B-01A8-4DE2-811B-FBD8C6ECCB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B95D1-EC1E-4E67-9460-64C33B4DEB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937DCF-31B8-42DB-987F-140C661A6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F48C78-3F3F-4C95-BC15-E83254AD6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21A202-05C6-497D-9D6A-EDC41C3EF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116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841FB-C17E-45E5-BE80-E73C8C438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59C9B8-FF0F-4693-BF57-65CB98533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11A54A-6A9A-4AC7-A803-450C9E9C5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AD2AEC-3943-45AD-B37E-F3601DDCAC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636B10-A8A8-4334-9F3B-5B03741D56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12FE97-9FF9-4032-A935-555B6FE7B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ED5DC6-8323-4633-823A-07EF414F9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7B59CE-C43C-47C5-ADA8-14E5FA644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745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6B8AF-B9A9-41E0-BD68-1C9C2E85C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11BEE2-AF26-4344-A0B0-3CA47DF00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3DAE8-FD5E-4417-9FBF-8070E203C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271E3A-D8DF-4FC0-9BB1-1AF41C018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478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C1DD07-066D-4884-B22F-6BB40FDED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2E5496-8D25-479D-A104-4604F6008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D1807-4ADB-4140-8D01-FD8BA062F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324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ED0BE-1F9C-4E10-821D-F7502C18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57A83-0411-4403-89DA-387F9AE78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E1A15-C565-4E96-B385-9E04C490D6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6A14CB-4387-4876-9A0E-BC2099F24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BB2058-54F3-44D5-B16E-FB805D003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FB6ABC-02CD-4059-BA57-E1331A9DB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836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Thursday, January 9,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031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E858F-8BE9-4B95-B882-9493E42B6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578BD3-E4E5-4709-B523-9358C378D6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896973-6337-49BF-AFEF-8656324DB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C8A556-619D-40BD-B343-5AF99E691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00891C-C208-4E4A-A050-669B73F50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E2FAE-32FD-46E9-8408-4CEC4D82A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89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8754C-2BEF-4325-9559-4BA117285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14B5D3-3BA8-43D1-A4DE-A58017532B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E6646-24BF-4FB2-95DE-4AB076F51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49FC0-BBA6-4AC9-ACDE-C3E6DB0BC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75F47-AAEF-4F08-8867-00B6BEBA5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1536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3CC231-DB8B-4EE0-912B-97587AC8BD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FC2921-BABA-4D96-9C3C-38B4F0BD0E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F2DD1-3FAB-4D64-B187-26A574F5E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41DE2-4123-4B8B-8754-F4002385C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D9D64-668A-455F-B492-3FFE30171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187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Thursday, January 9,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19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Thursday, January 9,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534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Thursday, January 9,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2835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Thursday, January 9,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02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Thursday, January 9,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35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Thursday, January 9,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90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Thursday, January 9,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2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Thursday, January 9, 2025</a:t>
            </a:fld>
            <a:endParaRPr lang="en-US" cap="al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184795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0" r:id="rId6"/>
    <p:sldLayoutId id="2147483686" r:id="rId7"/>
    <p:sldLayoutId id="2147483687" r:id="rId8"/>
    <p:sldLayoutId id="2147483688" r:id="rId9"/>
    <p:sldLayoutId id="2147483689" r:id="rId10"/>
    <p:sldLayoutId id="214748369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6301AF-5EA8-4AD5-8DE4-661D3F12E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845630-CCAE-402E-9578-81489B55B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4E59C-BBB2-4ADD-9DDC-AF0B187D2D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29BF4-4D38-4BB1-9B00-28882CAFDC60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B4259-F068-4CEB-AB64-93935524A5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F75AA-A0EF-4E2A-80D2-3D38F2FF42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18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sendco@kingsschoolhove.org.uk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uk/government/publications/english-baccalaureate-ebacc/english-baccalaureate-ebacc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D808D3-D683-E76B-C56C-CED5978AC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22" y="296622"/>
            <a:ext cx="8162725" cy="38959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FEDDD9-7FA9-BD6D-40C6-6EBF5BF875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9396" y="3382405"/>
            <a:ext cx="8781655" cy="317897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99113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2BC0-09C1-41CE-EF9C-70D1A69A6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569" y="121759"/>
            <a:ext cx="10241280" cy="1234440"/>
          </a:xfrm>
        </p:spPr>
        <p:txBody>
          <a:bodyPr/>
          <a:lstStyle/>
          <a:p>
            <a:r>
              <a:rPr lang="en-US"/>
              <a:t>The choices will look like this</a:t>
            </a:r>
            <a:endParaRPr lang="en-GB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1CA1787-DF27-BD91-2BA5-18CDBC3E53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3277441"/>
              </p:ext>
            </p:extLst>
          </p:nvPr>
        </p:nvGraphicFramePr>
        <p:xfrm>
          <a:off x="585513" y="1730714"/>
          <a:ext cx="5983729" cy="4262120"/>
        </p:xfrm>
        <a:graphic>
          <a:graphicData uri="http://schemas.openxmlformats.org/drawingml/2006/table">
            <a:tbl>
              <a:tblPr firstRow="1" firstCol="1" bandRow="1"/>
              <a:tblGrid>
                <a:gridCol w="1408327">
                  <a:extLst>
                    <a:ext uri="{9D8B030D-6E8A-4147-A177-3AD203B41FA5}">
                      <a16:colId xmlns:a16="http://schemas.microsoft.com/office/drawing/2014/main" val="3294197497"/>
                    </a:ext>
                  </a:extLst>
                </a:gridCol>
                <a:gridCol w="4575402">
                  <a:extLst>
                    <a:ext uri="{9D8B030D-6E8A-4147-A177-3AD203B41FA5}">
                      <a16:colId xmlns:a16="http://schemas.microsoft.com/office/drawing/2014/main" val="390883253"/>
                    </a:ext>
                  </a:extLst>
                </a:gridCol>
              </a:tblGrid>
              <a:tr h="890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Preference 1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French, Geography, History or Spanish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2296678"/>
                  </a:ext>
                </a:extLst>
              </a:tr>
              <a:tr h="890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Preference 2</a:t>
                      </a:r>
                      <a:endParaRPr lang="en-GB" sz="200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40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0990587"/>
                  </a:ext>
                </a:extLst>
              </a:tr>
              <a:tr h="890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Preference 3</a:t>
                      </a:r>
                      <a:endParaRPr lang="en-GB" sz="200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8968316"/>
                  </a:ext>
                </a:extLst>
              </a:tr>
              <a:tr h="890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Reserve choice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31926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75C1650-E15A-BFB7-9C2D-E2E07CA9D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610" y="1526177"/>
            <a:ext cx="2865368" cy="22496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7B2D6D-C77B-E5EA-686F-BB5C17608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6513" y="3657237"/>
            <a:ext cx="2871465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27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0BF4A1-714C-419E-A19F-578DE93BE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91A9BD-D57F-4941-931F-40597AB3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409317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4DB264-9467-4730-B9E9-C9A97DD66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90128" y="3609527"/>
            <a:ext cx="2458347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B097F88-2120-47B4-B891-5B28F66BB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64227" y="1757079"/>
            <a:ext cx="3900088" cy="4178958"/>
          </a:xfrm>
          <a:custGeom>
            <a:avLst/>
            <a:gdLst>
              <a:gd name="connsiteX0" fmla="*/ 2431956 w 3900088"/>
              <a:gd name="connsiteY0" fmla="*/ 93939 h 4178958"/>
              <a:gd name="connsiteX1" fmla="*/ 3900088 w 3900088"/>
              <a:gd name="connsiteY1" fmla="*/ 2089479 h 4178958"/>
              <a:gd name="connsiteX2" fmla="*/ 1810609 w 3900088"/>
              <a:gd name="connsiteY2" fmla="*/ 4178958 h 4178958"/>
              <a:gd name="connsiteX3" fmla="*/ 77980 w 3900088"/>
              <a:gd name="connsiteY3" fmla="*/ 3257727 h 4178958"/>
              <a:gd name="connsiteX4" fmla="*/ 0 w 3900088"/>
              <a:gd name="connsiteY4" fmla="*/ 3129367 h 4178958"/>
              <a:gd name="connsiteX5" fmla="*/ 831517 w 3900088"/>
              <a:gd name="connsiteY5" fmla="*/ 244059 h 4178958"/>
              <a:gd name="connsiteX6" fmla="*/ 997290 w 3900088"/>
              <a:gd name="connsiteY6" fmla="*/ 164202 h 4178958"/>
              <a:gd name="connsiteX7" fmla="*/ 1810609 w 3900088"/>
              <a:gd name="connsiteY7" fmla="*/ 0 h 4178958"/>
              <a:gd name="connsiteX8" fmla="*/ 2431956 w 3900088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088" h="4178958">
                <a:moveTo>
                  <a:pt x="2431956" y="93939"/>
                </a:moveTo>
                <a:cubicBezTo>
                  <a:pt x="3282517" y="358491"/>
                  <a:pt x="3900088" y="1151865"/>
                  <a:pt x="3900088" y="2089479"/>
                </a:cubicBezTo>
                <a:cubicBezTo>
                  <a:pt x="3900088" y="3243466"/>
                  <a:pt x="2964596" y="4178958"/>
                  <a:pt x="1810609" y="4178958"/>
                </a:cubicBezTo>
                <a:cubicBezTo>
                  <a:pt x="1089367" y="4178958"/>
                  <a:pt x="453475" y="3813531"/>
                  <a:pt x="77980" y="3257727"/>
                </a:cubicBezTo>
                <a:lnTo>
                  <a:pt x="0" y="3129367"/>
                </a:lnTo>
                <a:lnTo>
                  <a:pt x="831517" y="244059"/>
                </a:lnTo>
                <a:lnTo>
                  <a:pt x="997290" y="164202"/>
                </a:lnTo>
                <a:cubicBezTo>
                  <a:pt x="1247271" y="58468"/>
                  <a:pt x="1522112" y="0"/>
                  <a:pt x="1810609" y="0"/>
                </a:cubicBezTo>
                <a:cubicBezTo>
                  <a:pt x="2026982" y="0"/>
                  <a:pt x="2235673" y="32888"/>
                  <a:pt x="2431956" y="93939"/>
                </a:cubicBezTo>
                <a:close/>
              </a:path>
            </a:pathLst>
          </a:custGeom>
          <a:gradFill>
            <a:gsLst>
              <a:gs pos="36000">
                <a:schemeClr val="accent6">
                  <a:lumMod val="60000"/>
                  <a:lumOff val="40000"/>
                  <a:alpha val="6000"/>
                </a:schemeClr>
              </a:gs>
              <a:gs pos="100000">
                <a:schemeClr val="accent6">
                  <a:alpha val="2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9338F5-05AB-4DC5-BD1C-1A9F26C38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0099" y="411154"/>
            <a:ext cx="4395601" cy="3581400"/>
          </a:xfrm>
          <a:prstGeom prst="rect">
            <a:avLst/>
          </a:prstGeom>
          <a:gradFill>
            <a:gsLst>
              <a:gs pos="0">
                <a:schemeClr val="accent5">
                  <a:alpha val="29000"/>
                </a:schemeClr>
              </a:gs>
              <a:gs pos="100000">
                <a:schemeClr val="accent4">
                  <a:alpha val="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7542B9-33AE-C2BE-2D97-09BBB3099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68280"/>
            <a:ext cx="3390645" cy="3363597"/>
          </a:xfrm>
        </p:spPr>
        <p:txBody>
          <a:bodyPr>
            <a:normAutofit/>
          </a:bodyPr>
          <a:lstStyle/>
          <a:p>
            <a:pPr algn="r"/>
            <a:r>
              <a:rPr lang="en-GB" sz="3200">
                <a:solidFill>
                  <a:schemeClr val="bg1"/>
                </a:solidFill>
              </a:rPr>
              <a:t>Possible new choice – GCSE Dance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263AEAC-7520-7650-CA12-42541341FC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8839756"/>
              </p:ext>
            </p:extLst>
          </p:nvPr>
        </p:nvGraphicFramePr>
        <p:xfrm>
          <a:off x="4494654" y="457200"/>
          <a:ext cx="7240146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8233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890F6B-CEB9-41DE-DB13-D47903419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A8044-9558-33A4-B1D7-FC7531042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569" y="121759"/>
            <a:ext cx="10241280" cy="1234440"/>
          </a:xfrm>
        </p:spPr>
        <p:txBody>
          <a:bodyPr/>
          <a:lstStyle/>
          <a:p>
            <a:r>
              <a:rPr lang="en-US"/>
              <a:t>If you want to choose Dance …</a:t>
            </a:r>
            <a:endParaRPr lang="en-GB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F575BD3-3F25-DB3D-A831-45724FE2EC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654956"/>
              </p:ext>
            </p:extLst>
          </p:nvPr>
        </p:nvGraphicFramePr>
        <p:xfrm>
          <a:off x="585513" y="1730714"/>
          <a:ext cx="5983729" cy="4262120"/>
        </p:xfrm>
        <a:graphic>
          <a:graphicData uri="http://schemas.openxmlformats.org/drawingml/2006/table">
            <a:tbl>
              <a:tblPr firstRow="1" firstCol="1" bandRow="1"/>
              <a:tblGrid>
                <a:gridCol w="1408327">
                  <a:extLst>
                    <a:ext uri="{9D8B030D-6E8A-4147-A177-3AD203B41FA5}">
                      <a16:colId xmlns:a16="http://schemas.microsoft.com/office/drawing/2014/main" val="3294197497"/>
                    </a:ext>
                  </a:extLst>
                </a:gridCol>
                <a:gridCol w="4575402">
                  <a:extLst>
                    <a:ext uri="{9D8B030D-6E8A-4147-A177-3AD203B41FA5}">
                      <a16:colId xmlns:a16="http://schemas.microsoft.com/office/drawing/2014/main" val="390883253"/>
                    </a:ext>
                  </a:extLst>
                </a:gridCol>
              </a:tblGrid>
              <a:tr h="890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Preference 1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French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2296678"/>
                  </a:ext>
                </a:extLst>
              </a:tr>
              <a:tr h="890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Preference 2</a:t>
                      </a:r>
                      <a:endParaRPr lang="en-GB" sz="200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Dance or Drama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0990587"/>
                  </a:ext>
                </a:extLst>
              </a:tr>
              <a:tr h="890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Preference 3</a:t>
                      </a:r>
                      <a:endParaRPr lang="en-GB" sz="200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8968316"/>
                  </a:ext>
                </a:extLst>
              </a:tr>
              <a:tr h="890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Reserve choice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31926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DF4765A-24B6-6CE6-2FCF-16B77EA5AF57}"/>
              </a:ext>
            </a:extLst>
          </p:cNvPr>
          <p:cNvSpPr txBox="1"/>
          <p:nvPr/>
        </p:nvSpPr>
        <p:spPr>
          <a:xfrm>
            <a:off x="7728559" y="1966586"/>
            <a:ext cx="3532340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/>
              <a:t>Choose Dance AND another subject as an alternate</a:t>
            </a:r>
          </a:p>
          <a:p>
            <a:endParaRPr lang="en-GB"/>
          </a:p>
          <a:p>
            <a:r>
              <a:rPr lang="en-GB"/>
              <a:t>e.g. </a:t>
            </a:r>
          </a:p>
          <a:p>
            <a:endParaRPr lang="en-GB"/>
          </a:p>
          <a:p>
            <a:r>
              <a:rPr lang="en-GB"/>
              <a:t>Dance and Drama</a:t>
            </a:r>
          </a:p>
          <a:p>
            <a:endParaRPr lang="en-GB"/>
          </a:p>
          <a:p>
            <a:r>
              <a:rPr lang="en-GB"/>
              <a:t>Dance and History</a:t>
            </a:r>
          </a:p>
          <a:p>
            <a:endParaRPr lang="en-GB"/>
          </a:p>
          <a:p>
            <a:r>
              <a:rPr lang="en-GB"/>
              <a:t>If not, I will use the reserve choice to model the options blocks</a:t>
            </a:r>
          </a:p>
        </p:txBody>
      </p:sp>
    </p:spTree>
    <p:extLst>
      <p:ext uri="{BB962C8B-B14F-4D97-AF65-F5344CB8AC3E}">
        <p14:creationId xmlns:p14="http://schemas.microsoft.com/office/powerpoint/2010/main" val="3801132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2E790-E647-573F-6838-ACD0ACB53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88515"/>
            <a:ext cx="10241280" cy="2317315"/>
          </a:xfrm>
        </p:spPr>
        <p:txBody>
          <a:bodyPr>
            <a:normAutofit/>
          </a:bodyPr>
          <a:lstStyle/>
          <a:p>
            <a:r>
              <a:rPr lang="en-GB"/>
              <a:t>What if I think my child will not be able to access these courses due to a learning need?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C9AB7-F86A-767D-A830-DB7852C6C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653" y="3106455"/>
            <a:ext cx="10560694" cy="3015264"/>
          </a:xfrm>
        </p:spPr>
        <p:txBody>
          <a:bodyPr>
            <a:normAutofit fontScale="92500"/>
          </a:bodyPr>
          <a:lstStyle/>
          <a:p>
            <a:r>
              <a:rPr lang="en-GB" b="1"/>
              <a:t>EHCP</a:t>
            </a:r>
            <a:r>
              <a:rPr lang="en-GB"/>
              <a:t> – will have been discussed in annual reviews. SEND team will contact and discuss.</a:t>
            </a:r>
          </a:p>
          <a:p>
            <a:r>
              <a:rPr lang="en-GB" b="1"/>
              <a:t>K coded (no EHCP) </a:t>
            </a:r>
            <a:r>
              <a:rPr lang="en-GB"/>
              <a:t>– we believe our choices and our teaching make all option choices accessible. </a:t>
            </a:r>
          </a:p>
          <a:p>
            <a:r>
              <a:rPr lang="en-GB"/>
              <a:t>We have high expectations and ambitions for all our students, and we make our subjects inclusive for all. </a:t>
            </a:r>
          </a:p>
          <a:p>
            <a:r>
              <a:rPr lang="en-GB"/>
              <a:t>We believe that the choices we offer provide appropriate options for all students. If you have concerns or questions relating to this, contact the SENDCO inbox ( </a:t>
            </a:r>
            <a:r>
              <a:rPr lang="en-GB">
                <a:hlinkClick r:id="rId2"/>
              </a:rPr>
              <a:t>sendco@kingsschoolhove.org.uk</a:t>
            </a:r>
            <a:r>
              <a:rPr lang="en-GB"/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22727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F1DA978-2FF0-4E09-976F-91C6D4AA5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80619" y="381383"/>
            <a:ext cx="6858000" cy="6095233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25488" y="125488"/>
            <a:ext cx="6346209" cy="6095235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0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788104" y="2550870"/>
            <a:ext cx="2501979" cy="6112279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79BBB12-9455-421B-86B2-0EA775202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72450" y="728296"/>
            <a:ext cx="4808302" cy="4808302"/>
          </a:xfrm>
          <a:prstGeom prst="ellipse">
            <a:avLst/>
          </a:pr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1CA130-060A-4AF3-9D77-CDD32903D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556" y="740563"/>
            <a:ext cx="4688488" cy="3232560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en-US" sz="4000" spc="750">
                <a:solidFill>
                  <a:schemeClr val="bg1"/>
                </a:solidFill>
              </a:rPr>
              <a:t>The EBACC – a broad curriculum</a:t>
            </a:r>
          </a:p>
        </p:txBody>
      </p:sp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D5CDB239-BDDE-352C-C777-156D286DB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034" y="786267"/>
            <a:ext cx="4431932" cy="527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833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F1DA978-2FF0-4E09-976F-91C6D4AA5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80619" y="381383"/>
            <a:ext cx="6858000" cy="6095233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25488" y="125488"/>
            <a:ext cx="6346209" cy="6095235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0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788104" y="2550870"/>
            <a:ext cx="2501979" cy="6112279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79BBB12-9455-421B-86B2-0EA775202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72450" y="728296"/>
            <a:ext cx="4808302" cy="4808302"/>
          </a:xfrm>
          <a:prstGeom prst="ellipse">
            <a:avLst/>
          </a:pr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DFB36D-2112-5BAF-2B87-F0802EA2C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556" y="740563"/>
            <a:ext cx="4688488" cy="3232560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en-US" sz="4000" spc="750">
                <a:solidFill>
                  <a:schemeClr val="bg1"/>
                </a:solidFill>
              </a:rPr>
              <a:t>What is the EBACC?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029313EE-5497-9F99-12AA-6D991E971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9154" y="946962"/>
            <a:ext cx="4449692" cy="495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571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5D98A8-DDC9-49C9-07B1-B4743FB52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991" y="341868"/>
            <a:ext cx="3236613" cy="4211757"/>
          </a:xfrm>
        </p:spPr>
        <p:txBody>
          <a:bodyPr vert="horz" lIns="0" tIns="0" rIns="0" bIns="0" rtlCol="0" anchor="b">
            <a:normAutofit/>
          </a:bodyPr>
          <a:lstStyle/>
          <a:p>
            <a:pPr algn="r"/>
            <a:r>
              <a:rPr lang="en-US" sz="2500" spc="750">
                <a:solidFill>
                  <a:schemeClr val="bg1"/>
                </a:solidFill>
              </a:rPr>
              <a:t>Why is the EBACC a good option for most students?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ACE782-3F8D-694D-E1FE-229DC05FF628}"/>
              </a:ext>
            </a:extLst>
          </p:cNvPr>
          <p:cNvSpPr txBox="1"/>
          <p:nvPr/>
        </p:nvSpPr>
        <p:spPr>
          <a:xfrm>
            <a:off x="4692316" y="697832"/>
            <a:ext cx="6813329" cy="5334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study by the UCL Institute of Education shows that studying subjects included in the EBacc provides students with greater opportunities in further education and increases the likelihood that a pupil will stay on in full-time education.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Sutton Trust research reveals that studying the EBacc can help improve a young person’s performance in English and maths.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u="sng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https://www.gov.uk/government/publications/english-baccalaureate-ebacc/english-baccalaureate-ebacc</a:t>
            </a:r>
            <a:endParaRPr lang="en-GB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795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5D98A8-DDC9-49C9-07B1-B4743FB52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991" y="341868"/>
            <a:ext cx="3236613" cy="2954785"/>
          </a:xfrm>
        </p:spPr>
        <p:txBody>
          <a:bodyPr vert="horz" lIns="0" tIns="0" rIns="0" bIns="0" rtlCol="0" anchor="b">
            <a:normAutofit/>
          </a:bodyPr>
          <a:lstStyle/>
          <a:p>
            <a:pPr algn="ctr"/>
            <a:r>
              <a:rPr lang="en-US" sz="2500" spc="750">
                <a:solidFill>
                  <a:schemeClr val="bg1"/>
                </a:solidFill>
              </a:rPr>
              <a:t>Why is the EBACC a good option for most students?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ACE782-3F8D-694D-E1FE-229DC05FF628}"/>
              </a:ext>
            </a:extLst>
          </p:cNvPr>
          <p:cNvSpPr txBox="1"/>
          <p:nvPr/>
        </p:nvSpPr>
        <p:spPr>
          <a:xfrm>
            <a:off x="4544067" y="993575"/>
            <a:ext cx="6780694" cy="5019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statistics the government give to encourage students to choose EBacc subjects: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2012 92% of those who entered an undergraduate course at Oxbridge had studied a language … and 88% had studied a humanities subject.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Russell Group Universities 82% of those who entered an undergraduate course at a Russell Group University had studied a language and 82% had studied a humanities subject.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400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5D98A8-DDC9-49C9-07B1-B4743FB52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43" y="424123"/>
            <a:ext cx="3236613" cy="1042992"/>
          </a:xfrm>
        </p:spPr>
        <p:txBody>
          <a:bodyPr vert="horz" lIns="0" tIns="0" rIns="0" bIns="0" rtlCol="0" anchor="b">
            <a:normAutofit/>
          </a:bodyPr>
          <a:lstStyle/>
          <a:p>
            <a:pPr algn="ctr"/>
            <a:r>
              <a:rPr lang="en-US" sz="2500" spc="750">
                <a:solidFill>
                  <a:schemeClr val="bg1"/>
                </a:solidFill>
              </a:rPr>
              <a:t>Why languages?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13C22E-2C1F-4D92-336B-869EA4B0A2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408"/>
          <a:stretch/>
        </p:blipFill>
        <p:spPr>
          <a:xfrm>
            <a:off x="474241" y="1800745"/>
            <a:ext cx="2956489" cy="47480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D2847B-6A34-45D8-0514-09BAF3B3D108}"/>
              </a:ext>
            </a:extLst>
          </p:cNvPr>
          <p:cNvSpPr txBox="1"/>
          <p:nvPr/>
        </p:nvSpPr>
        <p:spPr>
          <a:xfrm>
            <a:off x="4464460" y="1012953"/>
            <a:ext cx="750795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/>
              <a:t>Languages are rewarding subjects that broaden horizons and give travel and employment opportunities.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/>
              <a:t>It is normal for a student to feel they are not as good at languages compared to other subjects – they have usually been studying them for less time.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/>
              <a:t>Employers and Universities really value languages and studying a language can help open doors.</a:t>
            </a:r>
            <a:endParaRPr lang="en-GB" sz="280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832CFD3-392F-69AD-2B84-8407095882CD}"/>
              </a:ext>
            </a:extLst>
          </p:cNvPr>
          <p:cNvCxnSpPr/>
          <p:nvPr/>
        </p:nvCxnSpPr>
        <p:spPr>
          <a:xfrm flipV="1">
            <a:off x="3200400" y="1800745"/>
            <a:ext cx="1264060" cy="1303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BA187DB-FA0D-A1EC-810A-D45B0856C7B1}"/>
              </a:ext>
            </a:extLst>
          </p:cNvPr>
          <p:cNvCxnSpPr/>
          <p:nvPr/>
        </p:nvCxnSpPr>
        <p:spPr>
          <a:xfrm flipV="1">
            <a:off x="3344779" y="3801979"/>
            <a:ext cx="1239253" cy="553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D378596-0550-008C-3D0B-C9D99A35F793}"/>
              </a:ext>
            </a:extLst>
          </p:cNvPr>
          <p:cNvCxnSpPr/>
          <p:nvPr/>
        </p:nvCxnSpPr>
        <p:spPr>
          <a:xfrm>
            <a:off x="3430730" y="5137484"/>
            <a:ext cx="1033730" cy="240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09188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5D98A8-DDC9-49C9-07B1-B4743FB52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43" y="681317"/>
            <a:ext cx="3236613" cy="2061883"/>
          </a:xfrm>
        </p:spPr>
        <p:txBody>
          <a:bodyPr vert="horz" lIns="0" tIns="0" rIns="0" bIns="0" rtlCol="0" anchor="b">
            <a:normAutofit/>
          </a:bodyPr>
          <a:lstStyle/>
          <a:p>
            <a:pPr algn="ctr"/>
            <a:r>
              <a:rPr lang="en-US" sz="2500" spc="750">
                <a:solidFill>
                  <a:schemeClr val="bg1"/>
                </a:solidFill>
              </a:rPr>
              <a:t>Why languages?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13C22E-2C1F-4D92-336B-869EA4B0A2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592"/>
          <a:stretch/>
        </p:blipFill>
        <p:spPr>
          <a:xfrm>
            <a:off x="5590085" y="154979"/>
            <a:ext cx="4317214" cy="630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081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28DACFC-D90E-4BFD-98DE-38A527847A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4E9F5B4-A068-4ABE-8601-6BC199F16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accent5">
                  <a:alpha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EF8B388-A1B5-412F-8724-38B96C8AF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456773"/>
            <a:ext cx="12191999" cy="6400800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100000">
                <a:schemeClr val="accent2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5A44F65-05A5-4129-9896-3ECBAF778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96001" cy="6858000"/>
          </a:xfrm>
          <a:prstGeom prst="rect">
            <a:avLst/>
          </a:prstGeom>
          <a:gradFill>
            <a:gsLst>
              <a:gs pos="19000">
                <a:schemeClr val="accent2">
                  <a:alpha val="41000"/>
                </a:schemeClr>
              </a:gs>
              <a:gs pos="99000">
                <a:schemeClr val="accent4">
                  <a:alpha val="56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: Shape 13">
            <a:extLst>
              <a:ext uri="{FF2B5EF4-FFF2-40B4-BE49-F238E27FC236}">
                <a16:creationId xmlns:a16="http://schemas.microsoft.com/office/drawing/2014/main" id="{94A016FC-694E-41AA-BA4F-FC9773637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550089" y="-827673"/>
            <a:ext cx="5115722" cy="10255626"/>
          </a:xfrm>
          <a:custGeom>
            <a:avLst/>
            <a:gdLst>
              <a:gd name="connsiteX0" fmla="*/ 2065105 w 2065105"/>
              <a:gd name="connsiteY0" fmla="*/ 0 h 4139967"/>
              <a:gd name="connsiteX1" fmla="*/ 2065105 w 2065105"/>
              <a:gd name="connsiteY1" fmla="*/ 4139967 h 4139967"/>
              <a:gd name="connsiteX2" fmla="*/ 1858573 w 2065105"/>
              <a:gd name="connsiteY2" fmla="*/ 4129538 h 4139967"/>
              <a:gd name="connsiteX3" fmla="*/ 0 w 2065105"/>
              <a:gd name="connsiteY3" fmla="*/ 2069983 h 4139967"/>
              <a:gd name="connsiteX4" fmla="*/ 1858573 w 2065105"/>
              <a:gd name="connsiteY4" fmla="*/ 10428 h 4139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5105" h="4139967">
                <a:moveTo>
                  <a:pt x="2065105" y="0"/>
                </a:moveTo>
                <a:lnTo>
                  <a:pt x="2065105" y="4139967"/>
                </a:lnTo>
                <a:lnTo>
                  <a:pt x="1858573" y="4129538"/>
                </a:lnTo>
                <a:cubicBezTo>
                  <a:pt x="814640" y="4023521"/>
                  <a:pt x="0" y="3141887"/>
                  <a:pt x="0" y="2069983"/>
                </a:cubicBezTo>
                <a:cubicBezTo>
                  <a:pt x="0" y="998079"/>
                  <a:pt x="814640" y="116446"/>
                  <a:pt x="1858573" y="10428"/>
                </a:cubicBezTo>
                <a:close/>
              </a:path>
            </a:pathLst>
          </a:custGeom>
          <a:gradFill flip="none" rotWithShape="1">
            <a:gsLst>
              <a:gs pos="7000">
                <a:schemeClr val="accent4">
                  <a:lumMod val="60000"/>
                  <a:lumOff val="40000"/>
                  <a:alpha val="12000"/>
                </a:schemeClr>
              </a:gs>
              <a:gs pos="100000">
                <a:schemeClr val="accent6">
                  <a:lumMod val="20000"/>
                  <a:lumOff val="80000"/>
                  <a:alpha val="15000"/>
                </a:scheme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5FCD23-1BD9-4664-AB74-00E1969A7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3" y="2692400"/>
            <a:ext cx="9144000" cy="336009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7200" u="sng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Options process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10111" y="6409170"/>
            <a:ext cx="3702392" cy="44883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A953858C-BC41-44EA-9421-A2D8D276BC62}" type="datetime1">
              <a:rPr lang="en-US"/>
              <a:pPr>
                <a:spcAft>
                  <a:spcPts val="600"/>
                </a:spcAft>
              </a:pPr>
              <a:t>1/9/2025</a:t>
            </a:fld>
            <a:endParaRPr lang="en-US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" y="66676"/>
            <a:ext cx="4033649" cy="252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535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C5CC17-FF17-43CF-B073-D9051465D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BE2DDC-0D14-44E6-A1AB-2EEC09507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72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543D98-0AA2-43B4-B508-DC1DB7F3D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2414" y="1406060"/>
            <a:ext cx="6857572" cy="4045450"/>
          </a:xfrm>
          <a:prstGeom prst="rect">
            <a:avLst/>
          </a:prstGeom>
          <a:gradFill>
            <a:gsLst>
              <a:gs pos="0">
                <a:schemeClr val="accent4">
                  <a:alpha val="0"/>
                </a:schemeClr>
              </a:gs>
              <a:gs pos="96000">
                <a:schemeClr val="accent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723C1D-9A1A-465B-8164-483BF5426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98889" y="3617790"/>
            <a:ext cx="2453337" cy="4027079"/>
          </a:xfrm>
          <a:prstGeom prst="rect">
            <a:avLst/>
          </a:prstGeom>
          <a:gradFill>
            <a:gsLst>
              <a:gs pos="2000">
                <a:schemeClr val="accent5">
                  <a:alpha val="35000"/>
                </a:schemeClr>
              </a:gs>
              <a:gs pos="67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6680484-5F73-4078-85C2-415205B1A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30441" y="1644149"/>
            <a:ext cx="4384532" cy="4196758"/>
          </a:xfrm>
          <a:custGeom>
            <a:avLst/>
            <a:gdLst>
              <a:gd name="connsiteX0" fmla="*/ 44539 w 4384532"/>
              <a:gd name="connsiteY0" fmla="*/ 2446310 h 4196758"/>
              <a:gd name="connsiteX1" fmla="*/ 0 w 4384532"/>
              <a:gd name="connsiteY1" fmla="*/ 2004492 h 4196758"/>
              <a:gd name="connsiteX2" fmla="*/ 500607 w 4384532"/>
              <a:gd name="connsiteY2" fmla="*/ 610007 h 4196758"/>
              <a:gd name="connsiteX3" fmla="*/ 589546 w 4384532"/>
              <a:gd name="connsiteY3" fmla="*/ 512149 h 4196758"/>
              <a:gd name="connsiteX4" fmla="*/ 3077760 w 4384532"/>
              <a:gd name="connsiteY4" fmla="*/ 0 h 4196758"/>
              <a:gd name="connsiteX5" fmla="*/ 3237230 w 4384532"/>
              <a:gd name="connsiteY5" fmla="*/ 76821 h 4196758"/>
              <a:gd name="connsiteX6" fmla="*/ 4384532 w 4384532"/>
              <a:gd name="connsiteY6" fmla="*/ 2004492 h 4196758"/>
              <a:gd name="connsiteX7" fmla="*/ 2192266 w 4384532"/>
              <a:gd name="connsiteY7" fmla="*/ 4196758 h 4196758"/>
              <a:gd name="connsiteX8" fmla="*/ 44539 w 4384532"/>
              <a:gd name="connsiteY8" fmla="*/ 2446310 h 419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4532" h="4196758">
                <a:moveTo>
                  <a:pt x="44539" y="2446310"/>
                </a:moveTo>
                <a:cubicBezTo>
                  <a:pt x="15336" y="2303599"/>
                  <a:pt x="0" y="2155836"/>
                  <a:pt x="0" y="2004492"/>
                </a:cubicBezTo>
                <a:cubicBezTo>
                  <a:pt x="0" y="1474787"/>
                  <a:pt x="187867" y="988960"/>
                  <a:pt x="500607" y="610007"/>
                </a:cubicBezTo>
                <a:lnTo>
                  <a:pt x="589546" y="512149"/>
                </a:lnTo>
                <a:lnTo>
                  <a:pt x="3077760" y="0"/>
                </a:lnTo>
                <a:lnTo>
                  <a:pt x="3237230" y="76821"/>
                </a:lnTo>
                <a:cubicBezTo>
                  <a:pt x="3920615" y="448057"/>
                  <a:pt x="4384532" y="1172098"/>
                  <a:pt x="4384532" y="2004492"/>
                </a:cubicBezTo>
                <a:cubicBezTo>
                  <a:pt x="4384532" y="3215247"/>
                  <a:pt x="3403021" y="4196758"/>
                  <a:pt x="2192266" y="4196758"/>
                </a:cubicBezTo>
                <a:cubicBezTo>
                  <a:pt x="1132855" y="4196758"/>
                  <a:pt x="248960" y="3445288"/>
                  <a:pt x="44539" y="2446310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175883-A9FE-4CE5-B6F7-F8B69A7FD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1028701"/>
            <a:ext cx="3248863" cy="2400299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GB" sz="2200">
                <a:solidFill>
                  <a:schemeClr val="bg1"/>
                </a:solidFill>
              </a:rPr>
              <a:t>Implications for choices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36F40-C4B4-47E7-9D0B-DBE864527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770" y="-1"/>
            <a:ext cx="7962563" cy="6857571"/>
          </a:xfrm>
        </p:spPr>
        <p:txBody>
          <a:bodyPr vert="horz" lIns="0" tIns="0" rIns="0" bIns="0" rtlCol="0">
            <a:noAutofit/>
          </a:bodyPr>
          <a:lstStyle/>
          <a:p>
            <a:r>
              <a:rPr lang="en-GB" sz="2800"/>
              <a:t>We require the study of a humanities subject or a language.</a:t>
            </a:r>
          </a:p>
          <a:p>
            <a:r>
              <a:rPr lang="en-GB" sz="2800"/>
              <a:t>We recommend the study of both!</a:t>
            </a:r>
          </a:p>
          <a:p>
            <a:r>
              <a:rPr lang="en-GB" sz="2800"/>
              <a:t>This still leaves one other free choice </a:t>
            </a:r>
          </a:p>
          <a:p>
            <a:r>
              <a:rPr lang="en-GB" sz="2800"/>
              <a:t>It is possible to choose 2 languages, or History and Geography, or any combination of 3 of these subjects</a:t>
            </a:r>
          </a:p>
          <a:p>
            <a:r>
              <a:rPr lang="en-GB" sz="2800"/>
              <a:t>We recognise the full EBACC is not best for all students. We will discuss this when we interview students.</a:t>
            </a:r>
          </a:p>
          <a:p>
            <a:r>
              <a:rPr lang="en-GB" sz="2800"/>
              <a:t>It is not necessary for students to take subjects at GCSE to go on to study them later or have careers in related fields.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451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7D255-DB4E-ECE6-7F4D-6301747DE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F67C7-99BA-E27D-4CB6-148DD5252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569" y="121759"/>
            <a:ext cx="10241280" cy="1234440"/>
          </a:xfrm>
        </p:spPr>
        <p:txBody>
          <a:bodyPr/>
          <a:lstStyle/>
          <a:p>
            <a:r>
              <a:rPr lang="en-US"/>
              <a:t>The choices will look like this</a:t>
            </a:r>
            <a:endParaRPr lang="en-GB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E4F1BF8-CAF8-10B3-D5D5-3BCD6FD44E0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85513" y="1730714"/>
          <a:ext cx="5983729" cy="4262120"/>
        </p:xfrm>
        <a:graphic>
          <a:graphicData uri="http://schemas.openxmlformats.org/drawingml/2006/table">
            <a:tbl>
              <a:tblPr firstRow="1" firstCol="1" bandRow="1"/>
              <a:tblGrid>
                <a:gridCol w="1408327">
                  <a:extLst>
                    <a:ext uri="{9D8B030D-6E8A-4147-A177-3AD203B41FA5}">
                      <a16:colId xmlns:a16="http://schemas.microsoft.com/office/drawing/2014/main" val="3294197497"/>
                    </a:ext>
                  </a:extLst>
                </a:gridCol>
                <a:gridCol w="4575402">
                  <a:extLst>
                    <a:ext uri="{9D8B030D-6E8A-4147-A177-3AD203B41FA5}">
                      <a16:colId xmlns:a16="http://schemas.microsoft.com/office/drawing/2014/main" val="390883253"/>
                    </a:ext>
                  </a:extLst>
                </a:gridCol>
              </a:tblGrid>
              <a:tr h="890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Preference 1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French, Geography, History or Spanish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2296678"/>
                  </a:ext>
                </a:extLst>
              </a:tr>
              <a:tr h="890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Preference 2</a:t>
                      </a:r>
                      <a:endParaRPr lang="en-GB" sz="200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40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0990587"/>
                  </a:ext>
                </a:extLst>
              </a:tr>
              <a:tr h="890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Preference 3</a:t>
                      </a:r>
                      <a:endParaRPr lang="en-GB" sz="200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8968316"/>
                  </a:ext>
                </a:extLst>
              </a:tr>
              <a:tr h="890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Reserve choice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31926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6F5A4E6-7946-AE30-1B05-899F572D7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610" y="1526177"/>
            <a:ext cx="2865368" cy="22496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C562A1-0370-8573-14F0-CB3EAF2C4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6513" y="3657237"/>
            <a:ext cx="2871465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993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9B028-BE59-42FD-8935-141D374B5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863" y="278170"/>
            <a:ext cx="9396663" cy="828735"/>
          </a:xfrm>
        </p:spPr>
        <p:txBody>
          <a:bodyPr/>
          <a:lstStyle/>
          <a:p>
            <a:r>
              <a:rPr lang="en-GB"/>
              <a:t>What next?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CCF05BC-B904-A54D-4E51-8E61008099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7428598"/>
              </p:ext>
            </p:extLst>
          </p:nvPr>
        </p:nvGraphicFramePr>
        <p:xfrm>
          <a:off x="709863" y="1383633"/>
          <a:ext cx="10903017" cy="4687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60783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281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What is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Unifrog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?</a:t>
            </a: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346228" y="1627407"/>
            <a:ext cx="5365460" cy="4608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U</a:t>
            </a:r>
            <a:r>
              <a:rPr kumimoji="0" lang="en-GB" sz="2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nifrog</a:t>
            </a: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is a one-stop-shop where students can easily explore their interests, then find and successfully apply for their next best step after school.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Unifrog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will help you to explore your key interests and what career paths you can take to reach your goals!</a:t>
            </a:r>
          </a:p>
        </p:txBody>
      </p:sp>
      <p:pic>
        <p:nvPicPr>
          <p:cNvPr id="7" name="Google Shape;1302;p162">
            <a:extLst>
              <a:ext uri="{FF2B5EF4-FFF2-40B4-BE49-F238E27FC236}">
                <a16:creationId xmlns:a16="http://schemas.microsoft.com/office/drawing/2014/main" id="{CFCA484E-7A8F-4696-9ECE-8065104208D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80313" y="2176669"/>
            <a:ext cx="4888396" cy="30732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87977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Exploring pathways</a:t>
            </a: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A8A2D0-8366-497B-ABEE-81FB6A8B51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252" t="5098" b="5098"/>
          <a:stretch/>
        </p:blipFill>
        <p:spPr>
          <a:xfrm>
            <a:off x="8345214" y="1690688"/>
            <a:ext cx="3051488" cy="45415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529108" y="2164930"/>
            <a:ext cx="3805358" cy="3593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Use the tools in the </a:t>
            </a:r>
            <a:r>
              <a:rPr kumimoji="0" lang="en-US" sz="2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Exploring pathways 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section to research the career pathways and subject fields that lie beyond school or college and understand how to access them.</a:t>
            </a:r>
            <a:endParaRPr kumimoji="0" lang="en-GB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1173A8-2E97-42B1-AFE6-2FE730D37C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861" y="2318994"/>
            <a:ext cx="2842519" cy="328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391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Searching for opportunities</a:t>
            </a: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346228" y="2173111"/>
            <a:ext cx="3195758" cy="3593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Use the tools in the </a:t>
            </a:r>
            <a:r>
              <a:rPr kumimoji="0" lang="en-US" sz="2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Searching for opportunities 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section to compare universities, degree options, apprenticeships and college courses.</a:t>
            </a:r>
            <a:endParaRPr kumimoji="0" lang="en-GB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581EEE-C922-4F99-AC3A-804CE8FEC0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66" t="6216" b="4951"/>
          <a:stretch/>
        </p:blipFill>
        <p:spPr>
          <a:xfrm>
            <a:off x="8523890" y="1778159"/>
            <a:ext cx="3363402" cy="43829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FDBC69-8AB1-47F1-85D9-28BCBEAEC0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835" y="2658258"/>
            <a:ext cx="4536330" cy="26227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D22F8E-41B9-4729-AEC9-90EFE918A6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6088" y="2658258"/>
            <a:ext cx="4519824" cy="262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865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73C7C03-890A-464F-8159-204BA267D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43" y="681317"/>
            <a:ext cx="3308617" cy="3489850"/>
          </a:xfrm>
        </p:spPr>
        <p:txBody>
          <a:bodyPr vert="horz" lIns="0" tIns="0" rIns="0" bIns="0" rtlCol="0" anchor="b">
            <a:normAutofit/>
          </a:bodyPr>
          <a:lstStyle/>
          <a:p>
            <a:pPr algn="r"/>
            <a:r>
              <a:rPr lang="en-US" sz="3200" spc="750">
                <a:solidFill>
                  <a:schemeClr val="bg1"/>
                </a:solidFill>
              </a:rPr>
              <a:t>The journey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D7E6D2-6EC4-45BA-AC86-980ED11BDE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897650"/>
              </p:ext>
            </p:extLst>
          </p:nvPr>
        </p:nvGraphicFramePr>
        <p:xfrm>
          <a:off x="4143840" y="137785"/>
          <a:ext cx="7868620" cy="658869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47550">
                  <a:extLst>
                    <a:ext uri="{9D8B030D-6E8A-4147-A177-3AD203B41FA5}">
                      <a16:colId xmlns:a16="http://schemas.microsoft.com/office/drawing/2014/main" val="2355133931"/>
                    </a:ext>
                  </a:extLst>
                </a:gridCol>
                <a:gridCol w="2033494">
                  <a:extLst>
                    <a:ext uri="{9D8B030D-6E8A-4147-A177-3AD203B41FA5}">
                      <a16:colId xmlns:a16="http://schemas.microsoft.com/office/drawing/2014/main" val="1395001439"/>
                    </a:ext>
                  </a:extLst>
                </a:gridCol>
                <a:gridCol w="1967519">
                  <a:extLst>
                    <a:ext uri="{9D8B030D-6E8A-4147-A177-3AD203B41FA5}">
                      <a16:colId xmlns:a16="http://schemas.microsoft.com/office/drawing/2014/main" val="1985909855"/>
                    </a:ext>
                  </a:extLst>
                </a:gridCol>
                <a:gridCol w="2520057">
                  <a:extLst>
                    <a:ext uri="{9D8B030D-6E8A-4147-A177-3AD203B41FA5}">
                      <a16:colId xmlns:a16="http://schemas.microsoft.com/office/drawing/2014/main" val="4292458018"/>
                    </a:ext>
                  </a:extLst>
                </a:gridCol>
              </a:tblGrid>
              <a:tr h="981778">
                <a:tc>
                  <a:txBody>
                    <a:bodyPr/>
                    <a:lstStyle/>
                    <a:p>
                      <a:pPr algn="ctr"/>
                      <a:r>
                        <a:rPr lang="en-GB" sz="1600" b="1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en-GB" sz="1600" b="1" cap="none" spc="0">
                          <a:solidFill>
                            <a:schemeClr val="tx1"/>
                          </a:solidFill>
                          <a:effectLst/>
                        </a:rPr>
                        <a:t>Step 5 →</a:t>
                      </a:r>
                    </a:p>
                    <a:p>
                      <a:pPr algn="ctr"/>
                      <a:r>
                        <a:rPr lang="en-GB" sz="1600" b="1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6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92" marR="42524" marT="12769" marB="95769" anchor="b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b="1" cap="none" spc="0">
                          <a:solidFill>
                            <a:schemeClr val="tx1"/>
                          </a:solidFill>
                          <a:effectLst/>
                        </a:rPr>
                        <a:t>Career</a:t>
                      </a:r>
                    </a:p>
                    <a:p>
                      <a:pPr algn="ctr"/>
                      <a:r>
                        <a:rPr lang="en-GB" sz="1600" b="1" cap="none" spc="0">
                          <a:solidFill>
                            <a:schemeClr val="tx1"/>
                          </a:solidFill>
                          <a:effectLst/>
                        </a:rPr>
                        <a:t>↑</a:t>
                      </a:r>
                      <a:endParaRPr lang="en-GB" sz="16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92" marR="42524" marT="12769" marB="95769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562156"/>
                  </a:ext>
                </a:extLst>
              </a:tr>
              <a:tr h="816709">
                <a:tc>
                  <a:txBody>
                    <a:bodyPr/>
                    <a:lstStyle/>
                    <a:p>
                      <a:pPr algn="ctr"/>
                      <a:r>
                        <a:rPr lang="en-GB" sz="1300" b="1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en-GB" sz="1300" b="1" cap="none" spc="0">
                          <a:solidFill>
                            <a:schemeClr val="tx1"/>
                          </a:solidFill>
                          <a:effectLst/>
                        </a:rPr>
                        <a:t>Step 4 →</a:t>
                      </a:r>
                    </a:p>
                    <a:p>
                      <a:pPr algn="ctr"/>
                      <a:r>
                        <a:rPr lang="en-GB" sz="1300" b="1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3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92" marR="42524" marT="12769" marB="95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cap="none" spc="0">
                          <a:solidFill>
                            <a:schemeClr val="tx1"/>
                          </a:solidFill>
                          <a:effectLst/>
                        </a:rPr>
                        <a:t>University</a:t>
                      </a:r>
                    </a:p>
                    <a:p>
                      <a:pPr algn="ctr"/>
                      <a:r>
                        <a:rPr lang="en-GB" sz="1400" b="1" cap="none" spc="0">
                          <a:solidFill>
                            <a:schemeClr val="tx1"/>
                          </a:solidFill>
                          <a:effectLst/>
                        </a:rPr>
                        <a:t>↑</a:t>
                      </a:r>
                      <a:endParaRPr lang="en-GB" sz="14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92" marR="42524" marT="12769" marB="95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cap="none" spc="0">
                          <a:solidFill>
                            <a:schemeClr val="tx1"/>
                          </a:solidFill>
                          <a:effectLst/>
                        </a:rPr>
                        <a:t>College</a:t>
                      </a:r>
                    </a:p>
                    <a:p>
                      <a:pPr algn="ctr"/>
                      <a:r>
                        <a:rPr lang="en-GB" sz="1600" b="1" cap="none" spc="0">
                          <a:solidFill>
                            <a:schemeClr val="tx1"/>
                          </a:solidFill>
                          <a:effectLst/>
                        </a:rPr>
                        <a:t>↑</a:t>
                      </a:r>
                      <a:endParaRPr lang="en-GB" sz="16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92" marR="42524" marT="12769" marB="95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cap="none" spc="0">
                          <a:solidFill>
                            <a:schemeClr val="tx1"/>
                          </a:solidFill>
                          <a:effectLst/>
                        </a:rPr>
                        <a:t>Training</a:t>
                      </a:r>
                    </a:p>
                    <a:p>
                      <a:pPr algn="ctr"/>
                      <a:r>
                        <a:rPr lang="en-GB" sz="1600" b="1" cap="none" spc="0">
                          <a:solidFill>
                            <a:schemeClr val="tx1"/>
                          </a:solidFill>
                          <a:effectLst/>
                        </a:rPr>
                        <a:t>↑</a:t>
                      </a:r>
                      <a:endParaRPr lang="en-GB" sz="16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92" marR="42524" marT="12769" marB="95769"/>
                </a:tc>
                <a:extLst>
                  <a:ext uri="{0D108BD9-81ED-4DB2-BD59-A6C34878D82A}">
                    <a16:rowId xmlns:a16="http://schemas.microsoft.com/office/drawing/2014/main" val="1883580883"/>
                  </a:ext>
                </a:extLst>
              </a:tr>
              <a:tr h="431547">
                <a:tc rowSpan="2">
                  <a:txBody>
                    <a:bodyPr/>
                    <a:lstStyle/>
                    <a:p>
                      <a:pPr algn="ctr"/>
                      <a:r>
                        <a:rPr lang="en-GB" sz="1300" b="1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en-GB" sz="1300" b="1" cap="none" spc="0">
                          <a:solidFill>
                            <a:schemeClr val="tx1"/>
                          </a:solidFill>
                          <a:effectLst/>
                        </a:rPr>
                        <a:t>Step 3</a:t>
                      </a:r>
                    </a:p>
                    <a:p>
                      <a:pPr algn="ctr"/>
                      <a:r>
                        <a:rPr lang="en-GB" sz="1300" b="1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3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92" marR="42524" marT="12769" marB="95769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b="1" cap="none" spc="0">
                          <a:solidFill>
                            <a:schemeClr val="tx1"/>
                          </a:solidFill>
                          <a:effectLst/>
                        </a:rPr>
                        <a:t>KS5 They choose their degree/Higher/Further Education Courses</a:t>
                      </a:r>
                      <a:endParaRPr lang="en-GB" sz="16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92" marR="42524" marT="12769" marB="95769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1921218"/>
                  </a:ext>
                </a:extLst>
              </a:tr>
              <a:tr h="125689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cap="none" spc="0">
                          <a:solidFill>
                            <a:schemeClr val="tx1"/>
                          </a:solidFill>
                          <a:effectLst/>
                        </a:rPr>
                        <a:t>A-level courses</a:t>
                      </a:r>
                    </a:p>
                    <a:p>
                      <a:pPr algn="ctr"/>
                      <a:r>
                        <a:rPr lang="en-GB" sz="1400" b="1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en-GB" sz="1400" b="1" cap="none" spc="0">
                          <a:solidFill>
                            <a:schemeClr val="tx1"/>
                          </a:solidFill>
                          <a:effectLst/>
                        </a:rPr>
                        <a:t>↑</a:t>
                      </a:r>
                      <a:endParaRPr lang="en-GB" sz="14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92" marR="42524" marT="12769" marB="95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cap="none" spc="0">
                          <a:solidFill>
                            <a:schemeClr val="tx1"/>
                          </a:solidFill>
                          <a:effectLst/>
                        </a:rPr>
                        <a:t>Other Level 3 courses</a:t>
                      </a:r>
                    </a:p>
                    <a:p>
                      <a:pPr algn="ctr"/>
                      <a:r>
                        <a:rPr lang="en-GB" sz="1600" b="1" cap="none" spc="0">
                          <a:solidFill>
                            <a:schemeClr val="tx1"/>
                          </a:solidFill>
                          <a:effectLst/>
                        </a:rPr>
                        <a:t>↑</a:t>
                      </a:r>
                      <a:endParaRPr lang="en-GB" sz="16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92" marR="42524" marT="12769" marB="95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cap="none" spc="0">
                          <a:solidFill>
                            <a:schemeClr val="tx1"/>
                          </a:solidFill>
                          <a:effectLst/>
                        </a:rPr>
                        <a:t>Apprenticeships &amp; traineeships</a:t>
                      </a:r>
                    </a:p>
                    <a:p>
                      <a:pPr algn="ctr"/>
                      <a:r>
                        <a:rPr lang="en-GB" sz="1600" b="1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en-GB" sz="1600" b="1" cap="none" spc="0">
                          <a:solidFill>
                            <a:schemeClr val="tx1"/>
                          </a:solidFill>
                          <a:effectLst/>
                        </a:rPr>
                        <a:t>↑</a:t>
                      </a:r>
                      <a:endParaRPr lang="en-GB" sz="16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92" marR="42524" marT="12769" marB="95769"/>
                </a:tc>
                <a:extLst>
                  <a:ext uri="{0D108BD9-81ED-4DB2-BD59-A6C34878D82A}">
                    <a16:rowId xmlns:a16="http://schemas.microsoft.com/office/drawing/2014/main" val="772996319"/>
                  </a:ext>
                </a:extLst>
              </a:tr>
              <a:tr h="706662">
                <a:tc rowSpan="2">
                  <a:txBody>
                    <a:bodyPr/>
                    <a:lstStyle/>
                    <a:p>
                      <a:pPr algn="ctr"/>
                      <a:r>
                        <a:rPr lang="en-GB" sz="1300" b="1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en-GB" sz="1300" b="1" cap="none" spc="0">
                          <a:solidFill>
                            <a:schemeClr val="tx1"/>
                          </a:solidFill>
                          <a:effectLst/>
                        </a:rPr>
                        <a:t>Step 2</a:t>
                      </a:r>
                    </a:p>
                    <a:p>
                      <a:pPr algn="ctr"/>
                      <a:r>
                        <a:rPr lang="en-GB" sz="1300" b="1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3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92" marR="42524" marT="12769" marB="95769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b="1" cap="none" spc="0">
                          <a:solidFill>
                            <a:schemeClr val="tx1"/>
                          </a:solidFill>
                          <a:effectLst/>
                        </a:rPr>
                        <a:t>They choose a from a wide range of courses or training routes</a:t>
                      </a:r>
                      <a:endParaRPr lang="en-GB" sz="16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92" marR="42524" marT="12769" marB="95769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734692"/>
                  </a:ext>
                </a:extLst>
              </a:tr>
              <a:tr h="98177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b="1" cap="none" spc="0">
                          <a:solidFill>
                            <a:schemeClr val="tx1"/>
                          </a:solidFill>
                          <a:effectLst/>
                        </a:rPr>
                        <a:t>KS4 GCSE/Level 2 courses </a:t>
                      </a:r>
                    </a:p>
                    <a:p>
                      <a:pPr algn="ctr"/>
                      <a:r>
                        <a:rPr lang="en-GB" sz="1600" b="1" cap="none" spc="0">
                          <a:solidFill>
                            <a:schemeClr val="tx1"/>
                          </a:solidFill>
                          <a:effectLst/>
                        </a:rPr>
                        <a:t>↑</a:t>
                      </a:r>
                    </a:p>
                    <a:p>
                      <a:pPr algn="ctr"/>
                      <a:r>
                        <a:rPr lang="en-GB" sz="1600" b="1" cap="none" spc="0">
                          <a:solidFill>
                            <a:schemeClr val="tx1"/>
                          </a:solidFill>
                          <a:effectLst/>
                        </a:rPr>
                        <a:t>They work hard to get good GCSE grades</a:t>
                      </a:r>
                      <a:endParaRPr lang="en-GB" sz="16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92" marR="42524" marT="12769" marB="95769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220835"/>
                  </a:ext>
                </a:extLst>
              </a:tr>
              <a:tr h="431547">
                <a:tc rowSpan="2">
                  <a:txBody>
                    <a:bodyPr/>
                    <a:lstStyle/>
                    <a:p>
                      <a:pPr algn="ctr"/>
                      <a:r>
                        <a:rPr lang="en-GB" sz="1300" b="1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en-GB" sz="1300" b="1" cap="none" spc="0">
                          <a:solidFill>
                            <a:schemeClr val="tx1"/>
                          </a:solidFill>
                          <a:effectLst/>
                        </a:rPr>
                        <a:t>Step 1</a:t>
                      </a:r>
                    </a:p>
                    <a:p>
                      <a:pPr algn="ctr"/>
                      <a:r>
                        <a:rPr lang="en-GB" sz="1300" b="1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3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92" marR="42524" marT="12769" marB="95769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b="1" cap="none" spc="0">
                          <a:solidFill>
                            <a:schemeClr val="tx1"/>
                          </a:solidFill>
                          <a:effectLst/>
                        </a:rPr>
                        <a:t>They must choose their GCSE options</a:t>
                      </a:r>
                      <a:endParaRPr lang="en-GB" sz="16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92" marR="42524" marT="12769" marB="95769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620036"/>
                  </a:ext>
                </a:extLst>
              </a:tr>
              <a:tr h="98177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b="1" cap="none" spc="0">
                          <a:solidFill>
                            <a:schemeClr val="tx1"/>
                          </a:solidFill>
                          <a:effectLst/>
                        </a:rPr>
                        <a:t>Key Stage 3</a:t>
                      </a:r>
                    </a:p>
                    <a:p>
                      <a:pPr algn="ctr"/>
                      <a:r>
                        <a:rPr lang="en-GB" sz="1600" b="1" cap="none" spc="0">
                          <a:solidFill>
                            <a:schemeClr val="tx1"/>
                          </a:solidFill>
                          <a:effectLst/>
                        </a:rPr>
                        <a:t>↑</a:t>
                      </a:r>
                    </a:p>
                    <a:p>
                      <a:pPr algn="ctr"/>
                      <a:r>
                        <a:rPr lang="en-GB" sz="1600" b="1" cap="none" spc="0">
                          <a:solidFill>
                            <a:schemeClr val="tx1"/>
                          </a:solidFill>
                          <a:effectLst/>
                        </a:rPr>
                        <a:t>Years 7 – 9</a:t>
                      </a:r>
                      <a:endParaRPr lang="en-GB" sz="16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92" marR="42524" marT="12769" marB="95769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172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0025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E383CC5D-71E8-4CB2-8E4A-F1E4FF6DC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E2DA5AC1-43C5-4243-9028-07DBB80D0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"/>
            <a:ext cx="12192000" cy="1600201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8A4EDA1C-27A1-4C83-ACE4-6675EC924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9161" y="9109"/>
            <a:ext cx="7792839" cy="1594270"/>
          </a:xfrm>
          <a:prstGeom prst="rect">
            <a:avLst/>
          </a:prstGeom>
          <a:gradFill>
            <a:gsLst>
              <a:gs pos="22000">
                <a:schemeClr val="accent2">
                  <a:alpha val="0"/>
                </a:schemeClr>
              </a:gs>
              <a:gs pos="99000">
                <a:schemeClr val="accent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1C2185E4-B584-4B9D-9440-DEA0FB9D9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021976" y="-906246"/>
            <a:ext cx="1602951" cy="3416298"/>
          </a:xfrm>
          <a:prstGeom prst="rect">
            <a:avLst/>
          </a:prstGeom>
          <a:gradFill>
            <a:gsLst>
              <a:gs pos="45000">
                <a:schemeClr val="accent4">
                  <a:alpha val="0"/>
                </a:schemeClr>
              </a:gs>
              <a:gs pos="99000">
                <a:schemeClr val="accent6">
                  <a:alpha val="33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FF33EC8A-EE0A-4395-97E2-DAD467CF7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51242" y="0"/>
            <a:ext cx="9729549" cy="1600198"/>
          </a:xfrm>
          <a:prstGeom prst="rect">
            <a:avLst/>
          </a:prstGeom>
          <a:gradFill>
            <a:gsLst>
              <a:gs pos="0">
                <a:schemeClr val="accent5">
                  <a:alpha val="30000"/>
                </a:schemeClr>
              </a:gs>
              <a:gs pos="99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id="{FF85DA95-16A4-404E-9BFF-27F8E4FC7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430"/>
            <a:ext cx="7910111" cy="1600198"/>
          </a:xfrm>
          <a:prstGeom prst="rect">
            <a:avLst/>
          </a:prstGeom>
          <a:gradFill>
            <a:gsLst>
              <a:gs pos="0">
                <a:schemeClr val="accent5">
                  <a:alpha val="21000"/>
                </a:schemeClr>
              </a:gs>
              <a:gs pos="99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CD23DA-EB1C-4DBB-BE6C-01A448FFB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084" y="374427"/>
            <a:ext cx="10374517" cy="971512"/>
          </a:xfrm>
        </p:spPr>
        <p:txBody>
          <a:bodyPr anchor="ctr">
            <a:normAutofit/>
          </a:bodyPr>
          <a:lstStyle/>
          <a:p>
            <a:r>
              <a:rPr lang="en-GB" sz="3200">
                <a:solidFill>
                  <a:schemeClr val="bg1"/>
                </a:solidFill>
              </a:rPr>
              <a:t>Timeline</a:t>
            </a:r>
          </a:p>
        </p:txBody>
      </p:sp>
      <p:graphicFrame>
        <p:nvGraphicFramePr>
          <p:cNvPr id="27" name="Content Placeholder 2">
            <a:extLst>
              <a:ext uri="{FF2B5EF4-FFF2-40B4-BE49-F238E27FC236}">
                <a16:creationId xmlns:a16="http://schemas.microsoft.com/office/drawing/2014/main" id="{5C86004A-AC8A-4AFD-BC98-CC9B1B8469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3891629"/>
              </p:ext>
            </p:extLst>
          </p:nvPr>
        </p:nvGraphicFramePr>
        <p:xfrm>
          <a:off x="579474" y="2062715"/>
          <a:ext cx="11033029" cy="4189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95302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383CC5D-71E8-4CB2-8E4A-F1E4FF6DC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DA5AC1-43C5-4243-9028-07DBB80D0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"/>
            <a:ext cx="12192000" cy="1600201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4EDA1C-27A1-4C83-ACE4-6675EC924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9161" y="9109"/>
            <a:ext cx="7792839" cy="1594270"/>
          </a:xfrm>
          <a:prstGeom prst="rect">
            <a:avLst/>
          </a:prstGeom>
          <a:gradFill>
            <a:gsLst>
              <a:gs pos="22000">
                <a:schemeClr val="accent2">
                  <a:alpha val="0"/>
                </a:schemeClr>
              </a:gs>
              <a:gs pos="99000">
                <a:schemeClr val="accent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2185E4-B584-4B9D-9440-DEA0FB9D9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021976" y="-906246"/>
            <a:ext cx="1602951" cy="3416298"/>
          </a:xfrm>
          <a:prstGeom prst="rect">
            <a:avLst/>
          </a:prstGeom>
          <a:gradFill>
            <a:gsLst>
              <a:gs pos="45000">
                <a:schemeClr val="accent4">
                  <a:alpha val="0"/>
                </a:schemeClr>
              </a:gs>
              <a:gs pos="99000">
                <a:schemeClr val="accent6">
                  <a:alpha val="33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33EC8A-EE0A-4395-97E2-DAD467CF7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51242" y="0"/>
            <a:ext cx="9729549" cy="1600198"/>
          </a:xfrm>
          <a:prstGeom prst="rect">
            <a:avLst/>
          </a:prstGeom>
          <a:gradFill>
            <a:gsLst>
              <a:gs pos="0">
                <a:schemeClr val="accent5">
                  <a:alpha val="30000"/>
                </a:schemeClr>
              </a:gs>
              <a:gs pos="99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F85DA95-16A4-404E-9BFF-27F8E4FC7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430"/>
            <a:ext cx="7910111" cy="1600198"/>
          </a:xfrm>
          <a:prstGeom prst="rect">
            <a:avLst/>
          </a:prstGeom>
          <a:gradFill>
            <a:gsLst>
              <a:gs pos="0">
                <a:schemeClr val="accent5">
                  <a:alpha val="21000"/>
                </a:schemeClr>
              </a:gs>
              <a:gs pos="99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18C470-6B87-482A-81E7-25BE31249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084" y="374427"/>
            <a:ext cx="10374517" cy="97151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200">
                <a:solidFill>
                  <a:schemeClr val="bg1"/>
                </a:solidFill>
              </a:rPr>
              <a:t>How we have decided the subjects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774AA5F-5447-E4BC-F7B3-8C54444E66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1370385"/>
              </p:ext>
            </p:extLst>
          </p:nvPr>
        </p:nvGraphicFramePr>
        <p:xfrm>
          <a:off x="579474" y="2062715"/>
          <a:ext cx="11033029" cy="4189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2491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AFD3C1-DE99-49E2-A642-AF2DBCCF1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1" y="457201"/>
            <a:ext cx="10068975" cy="10668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700"/>
              <a:t>Will all students get their first choice?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CA434-970A-43EC-B344-3F9599DBE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5647" y="1980775"/>
            <a:ext cx="5865905" cy="3632824"/>
          </a:xfrm>
        </p:spPr>
        <p:txBody>
          <a:bodyPr anchor="t">
            <a:normAutofit fontScale="92500" lnSpcReduction="20000"/>
          </a:bodyPr>
          <a:lstStyle/>
          <a:p>
            <a:r>
              <a:rPr lang="en-GB" sz="3000"/>
              <a:t>We will try our utmost</a:t>
            </a:r>
          </a:p>
          <a:p>
            <a:r>
              <a:rPr lang="en-GB" sz="3000"/>
              <a:t>We have not created blocks ahead of options choices</a:t>
            </a:r>
          </a:p>
          <a:p>
            <a:r>
              <a:rPr lang="en-GB" sz="3000"/>
              <a:t>It may not be possible</a:t>
            </a:r>
          </a:p>
          <a:p>
            <a:r>
              <a:rPr lang="en-GB" sz="3000"/>
              <a:t>That is why we ask for a reserve option – please take this choice seriously!</a:t>
            </a:r>
          </a:p>
          <a:p>
            <a:pPr marL="0" indent="0">
              <a:buNone/>
            </a:pPr>
            <a:endParaRPr lang="en-GB" sz="1800"/>
          </a:p>
        </p:txBody>
      </p:sp>
      <p:pic>
        <p:nvPicPr>
          <p:cNvPr id="5" name="Picture 4" descr="Background with colourful wooden blocks">
            <a:extLst>
              <a:ext uri="{FF2B5EF4-FFF2-40B4-BE49-F238E27FC236}">
                <a16:creationId xmlns:a16="http://schemas.microsoft.com/office/drawing/2014/main" id="{C101DD53-6AAB-BB08-6341-6959BA1F4D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94" r="18481" b="-2"/>
          <a:stretch/>
        </p:blipFill>
        <p:spPr>
          <a:xfrm>
            <a:off x="7646838" y="1980775"/>
            <a:ext cx="3748858" cy="363282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0563404-8DA1-408B-B56C-EF5733DAA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31CC731-E2EC-4834-B848-101CC2756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tx2">
                  <a:lumMod val="50000"/>
                  <a:lumOff val="50000"/>
                  <a:alpha val="3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96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46DFA-203A-48A4-B310-CFC7905506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/>
              <a:t>Good reasons to choose a course</a:t>
            </a:r>
          </a:p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112E11-8051-4C0C-9F51-6633A64DA9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 w="38100">
            <a:solidFill>
              <a:schemeClr val="tx2">
                <a:lumMod val="75000"/>
                <a:lumOff val="25000"/>
              </a:schemeClr>
            </a:solidFill>
          </a:ln>
        </p:spPr>
        <p:txBody>
          <a:bodyPr/>
          <a:lstStyle/>
          <a:p>
            <a:endParaRPr lang="en-GB"/>
          </a:p>
          <a:p>
            <a:r>
              <a:rPr lang="en-GB" sz="2400"/>
              <a:t>I am good at this subject</a:t>
            </a:r>
          </a:p>
          <a:p>
            <a:r>
              <a:rPr lang="en-GB" sz="2400"/>
              <a:t>I enjoy this subject</a:t>
            </a:r>
          </a:p>
          <a:p>
            <a:r>
              <a:rPr lang="en-GB" sz="2400"/>
              <a:t>I am interested in this subject</a:t>
            </a:r>
          </a:p>
          <a:p>
            <a:r>
              <a:rPr lang="en-GB" sz="2400"/>
              <a:t>This subject enables me to do well in the future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38477E-F68C-48F3-B117-B074747F2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GB"/>
              <a:t>Bad reasons to choose a course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42B93D1-FDC7-4DB3-835B-0ABE235C1D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ln w="38100">
            <a:solidFill>
              <a:schemeClr val="tx2">
                <a:lumMod val="75000"/>
                <a:lumOff val="25000"/>
              </a:schemeClr>
            </a:solidFill>
          </a:ln>
        </p:spPr>
        <p:txBody>
          <a:bodyPr/>
          <a:lstStyle/>
          <a:p>
            <a:endParaRPr lang="en-GB"/>
          </a:p>
          <a:p>
            <a:r>
              <a:rPr lang="en-GB" sz="2400"/>
              <a:t>My friend is choosing it</a:t>
            </a:r>
          </a:p>
          <a:p>
            <a:r>
              <a:rPr lang="en-GB" sz="2400"/>
              <a:t>I like the teacher</a:t>
            </a:r>
          </a:p>
          <a:p>
            <a:r>
              <a:rPr lang="en-GB" sz="2400"/>
              <a:t>I don’t like the teacher</a:t>
            </a:r>
          </a:p>
          <a:p>
            <a:r>
              <a:rPr lang="en-GB" sz="2400"/>
              <a:t>It sounds easier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7C7259-65A6-4BDB-8DCD-EC3E2ED43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356" y="651197"/>
            <a:ext cx="10241280" cy="1234440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GB"/>
              <a:t>How to decide</a:t>
            </a:r>
            <a:br>
              <a:rPr lang="en-GB"/>
            </a:b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557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6EAEA9B-2E1C-4FAD-8BCE-BCDAA88A0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DDDDE9-F719-466E-8023-442157AD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5839"/>
            <a:ext cx="12203210" cy="1594273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39F77F6-77CF-46C0-AC00-152962613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209" y="-15839"/>
            <a:ext cx="8126510" cy="1594273"/>
          </a:xfrm>
          <a:prstGeom prst="rect">
            <a:avLst/>
          </a:prstGeom>
          <a:gradFill>
            <a:gsLst>
              <a:gs pos="0">
                <a:schemeClr val="accent5">
                  <a:alpha val="17000"/>
                </a:schemeClr>
              </a:gs>
              <a:gs pos="99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1D6D53-7DE2-4564-9C40-9B2614379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5440" y="-3031424"/>
            <a:ext cx="1594275" cy="7625444"/>
          </a:xfrm>
          <a:prstGeom prst="rect">
            <a:avLst/>
          </a:prstGeom>
          <a:gradFill>
            <a:gsLst>
              <a:gs pos="23000">
                <a:schemeClr val="accent4">
                  <a:alpha val="0"/>
                </a:schemeClr>
              </a:gs>
              <a:gs pos="99000">
                <a:schemeClr val="accent6">
                  <a:alpha val="59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5BD04E-9DFD-4C6E-893A-E26FF7984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694" y="322729"/>
            <a:ext cx="6717553" cy="992096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US" sz="3200" spc="750">
                <a:solidFill>
                  <a:schemeClr val="bg1"/>
                </a:solidFill>
              </a:rPr>
              <a:t>Core Curriculum and Options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82FEB97D-9BE2-4345-92F1-55B2E610A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3191" y="322728"/>
            <a:ext cx="3211609" cy="99209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rtlCol="0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R="0" lvl="0" fontAlgn="base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00" b="1" i="0" u="none" strike="noStrike" cap="all" spc="600" normalizeH="0">
                <a:ln>
                  <a:noFill/>
                </a:ln>
                <a:solidFill>
                  <a:schemeClr val="bg1"/>
                </a:solidFill>
                <a:effectLst/>
              </a:rPr>
              <a:t>Geography</a:t>
            </a:r>
          </a:p>
          <a:p>
            <a:pPr marR="0" lvl="0" fontAlgn="base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00" b="1" i="0" u="none" strike="noStrike" cap="all" spc="600" normalizeH="0">
                <a:ln>
                  <a:noFill/>
                </a:ln>
                <a:solidFill>
                  <a:schemeClr val="bg1"/>
                </a:solidFill>
                <a:effectLst/>
              </a:rPr>
              <a:t>History</a:t>
            </a:r>
          </a:p>
          <a:p>
            <a:pPr marR="0" lvl="0" fontAlgn="base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00" b="1" i="0" u="none" strike="noStrike" cap="all" spc="600" normalizeH="0">
                <a:ln>
                  <a:noFill/>
                </a:ln>
                <a:solidFill>
                  <a:schemeClr val="bg1"/>
                </a:solidFill>
                <a:effectLst/>
              </a:rPr>
              <a:t>Media</a:t>
            </a:r>
          </a:p>
          <a:p>
            <a:pPr marR="0" lvl="0" fontAlgn="base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00" b="1" i="0" u="none" strike="noStrike" cap="all" spc="600" normalizeH="0">
                <a:ln>
                  <a:noFill/>
                </a:ln>
                <a:solidFill>
                  <a:schemeClr val="bg1"/>
                </a:solidFill>
                <a:effectLst/>
              </a:rPr>
              <a:t>Music</a:t>
            </a:r>
          </a:p>
          <a:p>
            <a:pPr marR="0" lvl="0" fontAlgn="base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00" b="1" i="0" u="none" strike="noStrike" cap="all" spc="600" normalizeH="0">
                <a:ln>
                  <a:noFill/>
                </a:ln>
                <a:solidFill>
                  <a:schemeClr val="bg1"/>
                </a:solidFill>
                <a:effectLst/>
              </a:rPr>
              <a:t>Physical Education</a:t>
            </a:r>
          </a:p>
          <a:p>
            <a:pPr marR="0" lvl="0" fontAlgn="base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00" b="1" i="0" u="none" strike="noStrike" cap="all" spc="600" normalizeH="0">
                <a:ln>
                  <a:noFill/>
                </a:ln>
                <a:solidFill>
                  <a:schemeClr val="bg1"/>
                </a:solidFill>
                <a:effectLst/>
              </a:rPr>
              <a:t>Spanish</a:t>
            </a:r>
          </a:p>
          <a:p>
            <a:pPr marR="0" lvl="0" fontAlgn="base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300" b="1" i="0" u="none" strike="noStrike" cap="all" spc="600" normalizeH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8D9DDD0-C692-4D76-9DD8-72777D35F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99" y="3349369"/>
            <a:ext cx="2830648" cy="213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 and Design</a:t>
            </a:r>
            <a:endParaRPr kumimoji="0" lang="en-GB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Business Studies</a:t>
            </a:r>
            <a:endParaRPr kumimoji="0" lang="en-GB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Computer Science</a:t>
            </a:r>
            <a:endParaRPr kumimoji="0" lang="en-GB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 &amp; Technology</a:t>
            </a:r>
            <a:endParaRPr kumimoji="0" lang="en-GB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Drama</a:t>
            </a:r>
            <a:endParaRPr kumimoji="0" lang="en-GB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French</a:t>
            </a:r>
            <a:endParaRPr lang="en-GB" altLang="en-US" b="1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BCC8DCE-D94C-4B9B-8079-565404D68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855" y="1686754"/>
            <a:ext cx="4082145" cy="50629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GB" altLang="en-US" b="1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core curriculum studied by all students will be: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GB" altLang="en-US" b="1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GB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English and English Literature 	</a:t>
            </a:r>
            <a:endParaRPr kumimoji="0" lang="en-GB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GB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Mathematics 			</a:t>
            </a:r>
            <a:endParaRPr kumimoji="0" lang="en-GB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GB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Science 	(double or triple)		</a:t>
            </a:r>
            <a:endParaRPr kumimoji="0" lang="en-GB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>
              <a:spcAft>
                <a:spcPts val="600"/>
              </a:spcAft>
              <a:buFontTx/>
              <a:buChar char="•"/>
            </a:pPr>
            <a:r>
              <a:rPr lang="en-GB" altLang="en-US">
                <a:latin typeface="Calibri"/>
                <a:ea typeface="Calibri" panose="020F0502020204030204" pitchFamily="34" charset="0"/>
                <a:cs typeface="Times New Roman"/>
              </a:rPr>
              <a:t>Religion and Philosophy</a:t>
            </a:r>
          </a:p>
          <a:p>
            <a:pPr>
              <a:spcAft>
                <a:spcPts val="600"/>
              </a:spcAft>
              <a:buFontTx/>
              <a:buChar char="•"/>
            </a:pPr>
            <a:endParaRPr lang="en-GB" alt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GB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PSHE – Non-Examined		                   </a:t>
            </a:r>
            <a:endParaRPr kumimoji="0" lang="en-GB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GB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Core PE – Non-examined 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lang="en-GB" altLang="en-U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Daily Worship – Non-Examined</a:t>
            </a:r>
            <a:r>
              <a:rPr kumimoji="0" lang="en-GB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endParaRPr kumimoji="0" lang="en-GB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lang="en-GB" alt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GB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6/7 GCSEs</a:t>
            </a:r>
            <a:r>
              <a:rPr kumimoji="0" lang="en-GB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kumimoji="0" lang="en-GB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890738-2038-44EE-AF64-50336BE3BF37}"/>
              </a:ext>
            </a:extLst>
          </p:cNvPr>
          <p:cNvSpPr txBox="1"/>
          <p:nvPr/>
        </p:nvSpPr>
        <p:spPr>
          <a:xfrm>
            <a:off x="4583209" y="2094569"/>
            <a:ext cx="6533706" cy="409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228600">
              <a:lnSpc>
                <a:spcPct val="107000"/>
              </a:lnSpc>
            </a:pPr>
            <a:r>
              <a:rPr kumimoji="0" lang="en-GB" altLang="en-US" sz="2000" b="1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will then choose 3 subjects from the list below. </a:t>
            </a:r>
            <a:endParaRPr kumimoji="0" lang="en-GB" altLang="en-US" sz="2000" b="1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648E29-064E-4FC2-A4DA-3B097F16512D}"/>
              </a:ext>
            </a:extLst>
          </p:cNvPr>
          <p:cNvSpPr txBox="1"/>
          <p:nvPr/>
        </p:nvSpPr>
        <p:spPr>
          <a:xfrm>
            <a:off x="7945179" y="3349369"/>
            <a:ext cx="2830648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Food and Nutrition</a:t>
            </a: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Geography</a:t>
            </a: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History</a:t>
            </a: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</a:t>
            </a: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Music</a:t>
            </a: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Physical Education</a:t>
            </a: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Spanish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FBFB72-59F9-4B35-BB57-6BDD3DBD9F60}"/>
              </a:ext>
            </a:extLst>
          </p:cNvPr>
          <p:cNvSpPr txBox="1"/>
          <p:nvPr/>
        </p:nvSpPr>
        <p:spPr>
          <a:xfrm>
            <a:off x="5385966" y="6128842"/>
            <a:ext cx="6097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This means most students will complete 9/10 GCSEs</a:t>
            </a:r>
          </a:p>
        </p:txBody>
      </p:sp>
    </p:spTree>
    <p:extLst>
      <p:ext uri="{BB962C8B-B14F-4D97-AF65-F5344CB8AC3E}">
        <p14:creationId xmlns:p14="http://schemas.microsoft.com/office/powerpoint/2010/main" val="63830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B02F283-AD3D-43EB-8EB3-EEABE7B68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267ACD-C9FA-48F7-BA90-C05046F4E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74922"/>
            <a:ext cx="12198726" cy="1606049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4">
                  <a:alpha val="74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17AA8-C417-4F74-9F1B-EAD82A19B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270744" y="1998314"/>
            <a:ext cx="1605188" cy="8160125"/>
          </a:xfrm>
          <a:prstGeom prst="rect">
            <a:avLst/>
          </a:prstGeom>
          <a:gradFill>
            <a:gsLst>
              <a:gs pos="5000">
                <a:schemeClr val="accent2">
                  <a:alpha val="68000"/>
                </a:schemeClr>
              </a:gs>
              <a:gs pos="100000">
                <a:schemeClr val="accent5">
                  <a:alpha val="43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79F9CB9-0076-49F5-845A-C97CCFC16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2413" y="2532510"/>
            <a:ext cx="1605189" cy="7090015"/>
          </a:xfrm>
          <a:prstGeom prst="rect">
            <a:avLst/>
          </a:prstGeom>
          <a:gradFill>
            <a:gsLst>
              <a:gs pos="42000">
                <a:schemeClr val="accent4">
                  <a:alpha val="0"/>
                </a:schemeClr>
              </a:gs>
              <a:gs pos="99000">
                <a:schemeClr val="accent6">
                  <a:alpha val="48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67348B-D4F9-4978-8FB4-D4031CD13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930450" y="5273748"/>
            <a:ext cx="7275001" cy="1150514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56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D87A81-FEAC-4DD2-B75E-3EB36C20A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69" y="5553718"/>
            <a:ext cx="7203004" cy="1054645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US" sz="3200" spc="750">
                <a:solidFill>
                  <a:schemeClr val="bg1"/>
                </a:solidFill>
              </a:rPr>
              <a:t>Pathways and blocks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A99090A-309C-483B-9131-FB61BC65B3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879117"/>
              </p:ext>
            </p:extLst>
          </p:nvPr>
        </p:nvGraphicFramePr>
        <p:xfrm>
          <a:off x="523291" y="1588239"/>
          <a:ext cx="11550315" cy="2833081"/>
        </p:xfrm>
        <a:graphic>
          <a:graphicData uri="http://schemas.openxmlformats.org/drawingml/2006/table">
            <a:tbl>
              <a:tblPr firstRow="1" firstCol="1" bandRow="1"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5036234">
                  <a:extLst>
                    <a:ext uri="{9D8B030D-6E8A-4147-A177-3AD203B41FA5}">
                      <a16:colId xmlns:a16="http://schemas.microsoft.com/office/drawing/2014/main" val="4255239003"/>
                    </a:ext>
                  </a:extLst>
                </a:gridCol>
                <a:gridCol w="3277171">
                  <a:extLst>
                    <a:ext uri="{9D8B030D-6E8A-4147-A177-3AD203B41FA5}">
                      <a16:colId xmlns:a16="http://schemas.microsoft.com/office/drawing/2014/main" val="2668281627"/>
                    </a:ext>
                  </a:extLst>
                </a:gridCol>
                <a:gridCol w="3236910">
                  <a:extLst>
                    <a:ext uri="{9D8B030D-6E8A-4147-A177-3AD203B41FA5}">
                      <a16:colId xmlns:a16="http://schemas.microsoft.com/office/drawing/2014/main" val="315148906"/>
                    </a:ext>
                  </a:extLst>
                </a:gridCol>
              </a:tblGrid>
              <a:tr h="1426023">
                <a:tc>
                  <a:txBody>
                    <a:bodyPr/>
                    <a:lstStyle/>
                    <a:p>
                      <a:pPr algn="ctr"/>
                      <a:r>
                        <a:rPr lang="en-GB" sz="3000" b="0" cap="none" spc="0">
                          <a:solidFill>
                            <a:schemeClr val="bg1"/>
                          </a:solidFill>
                          <a:effectLst/>
                        </a:rPr>
                        <a:t>All students study</a:t>
                      </a:r>
                      <a:endParaRPr lang="en-GB" sz="3000" b="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130" marR="129130" marT="17217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0" cap="none" spc="0">
                          <a:solidFill>
                            <a:schemeClr val="bg1"/>
                          </a:solidFill>
                          <a:effectLst/>
                        </a:rPr>
                        <a:t>Set option subjects (choose 1)</a:t>
                      </a:r>
                      <a:endParaRPr lang="en-GB" sz="3000" b="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130" marR="129130" marT="17217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cap="none" spc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Free Options to choose</a:t>
                      </a:r>
                      <a:endParaRPr lang="en-GB" sz="3000" b="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130" marR="129130" marT="17217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411705"/>
                  </a:ext>
                </a:extLst>
              </a:tr>
              <a:tr h="1407058">
                <a:tc>
                  <a:txBody>
                    <a:bodyPr/>
                    <a:lstStyle/>
                    <a:p>
                      <a:pPr algn="ctr"/>
                      <a:r>
                        <a:rPr lang="en-GB" sz="2300" cap="none" spc="0">
                          <a:solidFill>
                            <a:schemeClr val="tx1"/>
                          </a:solidFill>
                          <a:effectLst/>
                        </a:rPr>
                        <a:t>Main core curriculum plus (6/7 subjects)</a:t>
                      </a:r>
                      <a:endParaRPr lang="en-GB" sz="23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130" marR="129130" marT="17217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French, Geography, History or Spanish</a:t>
                      </a:r>
                    </a:p>
                  </a:txBody>
                  <a:tcPr marL="129130" marR="129130" marT="17217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cap="none" spc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Plus 2 more subjects</a:t>
                      </a:r>
                      <a:endParaRPr lang="en-GB" sz="2300" cap="none" spc="0">
                        <a:solidFill>
                          <a:schemeClr val="tx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129130" marR="129130" marT="17217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469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33107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35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6|14.7|1.4|25.4|30.2"/>
</p:tagLst>
</file>

<file path=ppt/theme/theme1.xml><?xml version="1.0" encoding="utf-8"?>
<a:theme xmlns:a="http://schemas.openxmlformats.org/drawingml/2006/main" name="GradientRiseVTI">
  <a:themeElements>
    <a:clrScheme name="GradientRise">
      <a:dk1>
        <a:sysClr val="windowText" lastClr="000000"/>
      </a:dk1>
      <a:lt1>
        <a:srgbClr val="FFFFFF"/>
      </a:lt1>
      <a:dk2>
        <a:srgbClr val="3C0F3A"/>
      </a:dk2>
      <a:lt2>
        <a:srgbClr val="F1F2F2"/>
      </a:lt2>
      <a:accent1>
        <a:srgbClr val="A6025C"/>
      </a:accent1>
      <a:accent2>
        <a:srgbClr val="92248E"/>
      </a:accent2>
      <a:accent3>
        <a:srgbClr val="DE95C4"/>
      </a:accent3>
      <a:accent4>
        <a:srgbClr val="FE4A00"/>
      </a:accent4>
      <a:accent5>
        <a:srgbClr val="DA002F"/>
      </a:accent5>
      <a:accent6>
        <a:srgbClr val="FF907A"/>
      </a:accent6>
      <a:hlink>
        <a:srgbClr val="CA71E4"/>
      </a:hlink>
      <a:folHlink>
        <a:srgbClr val="E45E49"/>
      </a:folHlink>
    </a:clrScheme>
    <a:fontScheme name="Avenir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26</Slides>
  <Notes>8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GradientRiseVTI</vt:lpstr>
      <vt:lpstr>Office Theme</vt:lpstr>
      <vt:lpstr>PowerPoint Presentation</vt:lpstr>
      <vt:lpstr>The Options process</vt:lpstr>
      <vt:lpstr>The journey</vt:lpstr>
      <vt:lpstr>Timeline</vt:lpstr>
      <vt:lpstr>How we have decided the subjects</vt:lpstr>
      <vt:lpstr>Will all students get their first choice?</vt:lpstr>
      <vt:lpstr>How to decide </vt:lpstr>
      <vt:lpstr>Core Curriculum and Options</vt:lpstr>
      <vt:lpstr>Pathways and blocks</vt:lpstr>
      <vt:lpstr>The choices will look like this</vt:lpstr>
      <vt:lpstr>Possible new choice – GCSE Dance</vt:lpstr>
      <vt:lpstr>If you want to choose Dance …</vt:lpstr>
      <vt:lpstr>What if I think my child will not be able to access these courses due to a learning need?</vt:lpstr>
      <vt:lpstr>The EBACC – a broad curriculum</vt:lpstr>
      <vt:lpstr>What is the EBACC?</vt:lpstr>
      <vt:lpstr>Why is the EBACC a good option for most students?</vt:lpstr>
      <vt:lpstr>Why is the EBACC a good option for most students?</vt:lpstr>
      <vt:lpstr>Why languages?</vt:lpstr>
      <vt:lpstr>Why languages?</vt:lpstr>
      <vt:lpstr>Implications for choices</vt:lpstr>
      <vt:lpstr>The choices will look like this</vt:lpstr>
      <vt:lpstr>What next?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Year 9 Options process</dc:title>
  <dc:creator>Dave Stevenson</dc:creator>
  <cp:revision>1</cp:revision>
  <dcterms:created xsi:type="dcterms:W3CDTF">2021-01-03T09:29:32Z</dcterms:created>
  <dcterms:modified xsi:type="dcterms:W3CDTF">2025-01-09T16:46:33Z</dcterms:modified>
</cp:coreProperties>
</file>